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3" r:id="rId7"/>
    <p:sldId id="299" r:id="rId8"/>
    <p:sldId id="300" r:id="rId9"/>
    <p:sldId id="298" r:id="rId10"/>
  </p:sldIdLst>
  <p:sldSz cx="9144000" cy="5143500" type="screen16x9"/>
  <p:notesSz cx="6858000" cy="9144000"/>
  <p:embeddedFontLst>
    <p:embeddedFont>
      <p:font typeface="Source Code Pro Light" panose="020B0409030403020204" pitchFamily="49" charset="0"/>
      <p:regular r:id="rId12"/>
      <p:bold r:id="rId13"/>
      <p:italic r:id="rId14"/>
      <p:boldItalic r:id="rId15"/>
    </p:embeddedFont>
    <p:embeddedFont>
      <p:font typeface="Teko" panose="020B0604020202020204" charset="0"/>
      <p:regular r:id="rId16"/>
      <p:bold r:id="rId17"/>
    </p:embeddedFont>
    <p:embeddedFont>
      <p:font typeface="Teko Light" panose="020B0604020202020204" charset="0"/>
      <p:regular r:id="rId18"/>
      <p:bold r:id="rId19"/>
    </p:embeddedFont>
    <p:embeddedFont>
      <p:font typeface="Teko Medium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71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30" y="91"/>
      </p:cViewPr>
      <p:guideLst>
        <p:guide orient="horz" pos="1071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6415604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6415604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840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1909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0">
    <p:bg>
      <p:bgPr>
        <a:noFill/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 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 ">
  <p:cSld name="CUSTOM_1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16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text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61" r:id="rId8"/>
    <p:sldLayoutId id="2147483665" r:id="rId9"/>
    <p:sldLayoutId id="2147483666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3"/>
          <p:cNvGrpSpPr/>
          <p:nvPr/>
        </p:nvGrpSpPr>
        <p:grpSpPr>
          <a:xfrm>
            <a:off x="4691921" y="875172"/>
            <a:ext cx="4452079" cy="3936671"/>
            <a:chOff x="1356525" y="651475"/>
            <a:chExt cx="4906625" cy="4411225"/>
          </a:xfrm>
        </p:grpSpPr>
        <p:sp>
          <p:nvSpPr>
            <p:cNvPr id="105" name="Google Shape;105;p23"/>
            <p:cNvSpPr/>
            <p:nvPr/>
          </p:nvSpPr>
          <p:spPr>
            <a:xfrm>
              <a:off x="4118600" y="2035675"/>
              <a:ext cx="780325" cy="283950"/>
            </a:xfrm>
            <a:custGeom>
              <a:avLst/>
              <a:gdLst/>
              <a:ahLst/>
              <a:cxnLst/>
              <a:rect l="l" t="t" r="r" b="b"/>
              <a:pathLst>
                <a:path w="31213" h="11358" extrusionOk="0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3"/>
            <p:cNvSpPr/>
            <p:nvPr/>
          </p:nvSpPr>
          <p:spPr>
            <a:xfrm>
              <a:off x="4092550" y="2314600"/>
              <a:ext cx="130675" cy="36300"/>
            </a:xfrm>
            <a:custGeom>
              <a:avLst/>
              <a:gdLst/>
              <a:ahLst/>
              <a:cxnLst/>
              <a:rect l="l" t="t" r="r" b="b"/>
              <a:pathLst>
                <a:path w="5227" h="1452" extrusionOk="0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3"/>
            <p:cNvSpPr/>
            <p:nvPr/>
          </p:nvSpPr>
          <p:spPr>
            <a:xfrm>
              <a:off x="4067800" y="2340650"/>
              <a:ext cx="136325" cy="45900"/>
            </a:xfrm>
            <a:custGeom>
              <a:avLst/>
              <a:gdLst/>
              <a:ahLst/>
              <a:cxnLst/>
              <a:rect l="l" t="t" r="r" b="b"/>
              <a:pathLst>
                <a:path w="5453" h="1836" extrusionOk="0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3"/>
            <p:cNvSpPr/>
            <p:nvPr/>
          </p:nvSpPr>
          <p:spPr>
            <a:xfrm>
              <a:off x="4050075" y="2365575"/>
              <a:ext cx="139650" cy="54900"/>
            </a:xfrm>
            <a:custGeom>
              <a:avLst/>
              <a:gdLst/>
              <a:ahLst/>
              <a:cxnLst/>
              <a:rect l="l" t="t" r="r" b="b"/>
              <a:pathLst>
                <a:path w="5586" h="2196" extrusionOk="0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3"/>
            <p:cNvSpPr/>
            <p:nvPr/>
          </p:nvSpPr>
          <p:spPr>
            <a:xfrm>
              <a:off x="4039250" y="2389000"/>
              <a:ext cx="141325" cy="63325"/>
            </a:xfrm>
            <a:custGeom>
              <a:avLst/>
              <a:gdLst/>
              <a:ahLst/>
              <a:cxnLst/>
              <a:rect l="l" t="t" r="r" b="b"/>
              <a:pathLst>
                <a:path w="5653" h="2533" extrusionOk="0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3"/>
            <p:cNvSpPr/>
            <p:nvPr/>
          </p:nvSpPr>
          <p:spPr>
            <a:xfrm>
              <a:off x="4035600" y="2410550"/>
              <a:ext cx="141325" cy="71050"/>
            </a:xfrm>
            <a:custGeom>
              <a:avLst/>
              <a:gdLst/>
              <a:ahLst/>
              <a:cxnLst/>
              <a:rect l="l" t="t" r="r" b="b"/>
              <a:pathLst>
                <a:path w="5653" h="2842" extrusionOk="0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3"/>
            <p:cNvSpPr/>
            <p:nvPr/>
          </p:nvSpPr>
          <p:spPr>
            <a:xfrm>
              <a:off x="4037375" y="2429975"/>
              <a:ext cx="142725" cy="77775"/>
            </a:xfrm>
            <a:custGeom>
              <a:avLst/>
              <a:gdLst/>
              <a:ahLst/>
              <a:cxnLst/>
              <a:rect l="l" t="t" r="r" b="b"/>
              <a:pathLst>
                <a:path w="5709" h="3111" extrusionOk="0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3"/>
            <p:cNvSpPr/>
            <p:nvPr/>
          </p:nvSpPr>
          <p:spPr>
            <a:xfrm>
              <a:off x="4045925" y="2447025"/>
              <a:ext cx="143200" cy="83325"/>
            </a:xfrm>
            <a:custGeom>
              <a:avLst/>
              <a:gdLst/>
              <a:ahLst/>
              <a:cxnLst/>
              <a:rect l="l" t="t" r="r" b="b"/>
              <a:pathLst>
                <a:path w="5728" h="3333" extrusionOk="0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3"/>
            <p:cNvSpPr/>
            <p:nvPr/>
          </p:nvSpPr>
          <p:spPr>
            <a:xfrm>
              <a:off x="4062325" y="2461200"/>
              <a:ext cx="141000" cy="87975"/>
            </a:xfrm>
            <a:custGeom>
              <a:avLst/>
              <a:gdLst/>
              <a:ahLst/>
              <a:cxnLst/>
              <a:rect l="l" t="t" r="r" b="b"/>
              <a:pathLst>
                <a:path w="5640" h="3519" extrusionOk="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3"/>
            <p:cNvSpPr/>
            <p:nvPr/>
          </p:nvSpPr>
          <p:spPr>
            <a:xfrm>
              <a:off x="4086175" y="2472350"/>
              <a:ext cx="136425" cy="91575"/>
            </a:xfrm>
            <a:custGeom>
              <a:avLst/>
              <a:gdLst/>
              <a:ahLst/>
              <a:cxnLst/>
              <a:rect l="l" t="t" r="r" b="b"/>
              <a:pathLst>
                <a:path w="5457" h="3663" extrusionOk="0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4117150" y="2480375"/>
              <a:ext cx="129975" cy="93525"/>
            </a:xfrm>
            <a:custGeom>
              <a:avLst/>
              <a:gdLst/>
              <a:ahLst/>
              <a:cxnLst/>
              <a:rect l="l" t="t" r="r" b="b"/>
              <a:pathLst>
                <a:path w="5199" h="3741" extrusionOk="0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4154900" y="2485125"/>
              <a:ext cx="121525" cy="93825"/>
            </a:xfrm>
            <a:custGeom>
              <a:avLst/>
              <a:gdLst/>
              <a:ahLst/>
              <a:cxnLst/>
              <a:rect l="l" t="t" r="r" b="b"/>
              <a:pathLst>
                <a:path w="4861" h="3753" extrusionOk="0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4199200" y="2485525"/>
              <a:ext cx="110650" cy="94225"/>
            </a:xfrm>
            <a:custGeom>
              <a:avLst/>
              <a:gdLst/>
              <a:ahLst/>
              <a:cxnLst/>
              <a:rect l="l" t="t" r="r" b="b"/>
              <a:pathLst>
                <a:path w="4426" h="3769" extrusionOk="0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4248950" y="2481875"/>
              <a:ext cx="97875" cy="94750"/>
            </a:xfrm>
            <a:custGeom>
              <a:avLst/>
              <a:gdLst/>
              <a:ahLst/>
              <a:cxnLst/>
              <a:rect l="l" t="t" r="r" b="b"/>
              <a:pathLst>
                <a:path w="3915" h="3790" extrusionOk="0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4303625" y="2474825"/>
              <a:ext cx="83425" cy="93800"/>
            </a:xfrm>
            <a:custGeom>
              <a:avLst/>
              <a:gdLst/>
              <a:ahLst/>
              <a:cxnLst/>
              <a:rect l="l" t="t" r="r" b="b"/>
              <a:pathLst>
                <a:path w="3337" h="3752" extrusionOk="0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4362600" y="2464000"/>
              <a:ext cx="67550" cy="91700"/>
            </a:xfrm>
            <a:custGeom>
              <a:avLst/>
              <a:gdLst/>
              <a:ahLst/>
              <a:cxnLst/>
              <a:rect l="l" t="t" r="r" b="b"/>
              <a:pathLst>
                <a:path w="2702" h="3668" extrusionOk="0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4424825" y="2449950"/>
              <a:ext cx="50225" cy="88025"/>
            </a:xfrm>
            <a:custGeom>
              <a:avLst/>
              <a:gdLst/>
              <a:ahLst/>
              <a:cxnLst/>
              <a:rect l="l" t="t" r="r" b="b"/>
              <a:pathLst>
                <a:path w="2009" h="3521" extrusionOk="0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4489225" y="2432900"/>
              <a:ext cx="31825" cy="82550"/>
            </a:xfrm>
            <a:custGeom>
              <a:avLst/>
              <a:gdLst/>
              <a:ahLst/>
              <a:cxnLst/>
              <a:rect l="l" t="t" r="r" b="b"/>
              <a:pathLst>
                <a:path w="1273" h="3302" extrusionOk="0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4550850" y="2413150"/>
              <a:ext cx="27000" cy="75725"/>
            </a:xfrm>
            <a:custGeom>
              <a:avLst/>
              <a:gdLst/>
              <a:ahLst/>
              <a:cxnLst/>
              <a:rect l="l" t="t" r="r" b="b"/>
              <a:pathLst>
                <a:path w="1080" h="3029" extrusionOk="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4597150" y="2390675"/>
              <a:ext cx="45425" cy="68050"/>
            </a:xfrm>
            <a:custGeom>
              <a:avLst/>
              <a:gdLst/>
              <a:ahLst/>
              <a:cxnLst/>
              <a:rect l="l" t="t" r="r" b="b"/>
              <a:pathLst>
                <a:path w="1817" h="2722" extrusionOk="0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4642600" y="2366175"/>
              <a:ext cx="63200" cy="59150"/>
            </a:xfrm>
            <a:custGeom>
              <a:avLst/>
              <a:gdLst/>
              <a:ahLst/>
              <a:cxnLst/>
              <a:rect l="l" t="t" r="r" b="b"/>
              <a:pathLst>
                <a:path w="2528" h="2366" extrusionOk="0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3"/>
            <p:cNvSpPr/>
            <p:nvPr/>
          </p:nvSpPr>
          <p:spPr>
            <a:xfrm>
              <a:off x="4686400" y="2340025"/>
              <a:ext cx="80100" cy="49150"/>
            </a:xfrm>
            <a:custGeom>
              <a:avLst/>
              <a:gdLst/>
              <a:ahLst/>
              <a:cxnLst/>
              <a:rect l="l" t="t" r="r" b="b"/>
              <a:pathLst>
                <a:path w="3204" h="1966" extrusionOk="0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3"/>
            <p:cNvSpPr/>
            <p:nvPr/>
          </p:nvSpPr>
          <p:spPr>
            <a:xfrm>
              <a:off x="4728025" y="2312575"/>
              <a:ext cx="95625" cy="38400"/>
            </a:xfrm>
            <a:custGeom>
              <a:avLst/>
              <a:gdLst/>
              <a:ahLst/>
              <a:cxnLst/>
              <a:rect l="l" t="t" r="r" b="b"/>
              <a:pathLst>
                <a:path w="3825" h="1536" extrusionOk="0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4766750" y="2284200"/>
              <a:ext cx="109250" cy="27175"/>
            </a:xfrm>
            <a:custGeom>
              <a:avLst/>
              <a:gdLst/>
              <a:ahLst/>
              <a:cxnLst/>
              <a:rect l="l" t="t" r="r" b="b"/>
              <a:pathLst>
                <a:path w="4370" h="1087" extrusionOk="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4801800" y="2255500"/>
              <a:ext cx="121025" cy="15525"/>
            </a:xfrm>
            <a:custGeom>
              <a:avLst/>
              <a:gdLst/>
              <a:ahLst/>
              <a:cxnLst/>
              <a:rect l="l" t="t" r="r" b="b"/>
              <a:pathLst>
                <a:path w="4841" h="621" extrusionOk="0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4832475" y="2216650"/>
              <a:ext cx="130900" cy="20500"/>
            </a:xfrm>
            <a:custGeom>
              <a:avLst/>
              <a:gdLst/>
              <a:ahLst/>
              <a:cxnLst/>
              <a:rect l="l" t="t" r="r" b="b"/>
              <a:pathLst>
                <a:path w="5236" h="820" extrusionOk="0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4188300" y="2228625"/>
              <a:ext cx="635300" cy="249250"/>
            </a:xfrm>
            <a:custGeom>
              <a:avLst/>
              <a:gdLst/>
              <a:ahLst/>
              <a:cxnLst/>
              <a:rect l="l" t="t" r="r" b="b"/>
              <a:pathLst>
                <a:path w="25412" h="9970" extrusionOk="0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4632900" y="2172150"/>
              <a:ext cx="368600" cy="69175"/>
            </a:xfrm>
            <a:custGeom>
              <a:avLst/>
              <a:gdLst/>
              <a:ahLst/>
              <a:cxnLst/>
              <a:rect l="l" t="t" r="r" b="b"/>
              <a:pathLst>
                <a:path w="14744" h="2767" extrusionOk="0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4880050" y="2139925"/>
              <a:ext cx="143800" cy="41650"/>
            </a:xfrm>
            <a:custGeom>
              <a:avLst/>
              <a:gdLst/>
              <a:ahLst/>
              <a:cxnLst/>
              <a:rect l="l" t="t" r="r" b="b"/>
              <a:pathLst>
                <a:path w="5752" h="1666" extrusionOk="0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4896350" y="2104325"/>
              <a:ext cx="146400" cy="51050"/>
            </a:xfrm>
            <a:custGeom>
              <a:avLst/>
              <a:gdLst/>
              <a:ahLst/>
              <a:cxnLst/>
              <a:rect l="l" t="t" r="r" b="b"/>
              <a:pathLst>
                <a:path w="5856" h="2042" extrusionOk="0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4906875" y="2071350"/>
              <a:ext cx="147050" cy="59575"/>
            </a:xfrm>
            <a:custGeom>
              <a:avLst/>
              <a:gdLst/>
              <a:ahLst/>
              <a:cxnLst/>
              <a:rect l="l" t="t" r="r" b="b"/>
              <a:pathLst>
                <a:path w="5882" h="2383" extrusionOk="0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4911725" y="2041475"/>
              <a:ext cx="145775" cy="67075"/>
            </a:xfrm>
            <a:custGeom>
              <a:avLst/>
              <a:gdLst/>
              <a:ahLst/>
              <a:cxnLst/>
              <a:rect l="l" t="t" r="r" b="b"/>
              <a:pathLst>
                <a:path w="5831" h="2683" extrusionOk="0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4909825" y="2015225"/>
              <a:ext cx="145575" cy="73225"/>
            </a:xfrm>
            <a:custGeom>
              <a:avLst/>
              <a:gdLst/>
              <a:ahLst/>
              <a:cxnLst/>
              <a:rect l="l" t="t" r="r" b="b"/>
              <a:pathLst>
                <a:path w="5823" h="2929" extrusionOk="0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4901775" y="1992900"/>
              <a:ext cx="144675" cy="77975"/>
            </a:xfrm>
            <a:custGeom>
              <a:avLst/>
              <a:gdLst/>
              <a:ahLst/>
              <a:cxnLst/>
              <a:rect l="l" t="t" r="r" b="b"/>
              <a:pathLst>
                <a:path w="5787" h="3119" extrusionOk="0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4888675" y="1974500"/>
              <a:ext cx="141150" cy="81850"/>
            </a:xfrm>
            <a:custGeom>
              <a:avLst/>
              <a:gdLst/>
              <a:ahLst/>
              <a:cxnLst/>
              <a:rect l="l" t="t" r="r" b="b"/>
              <a:pathLst>
                <a:path w="5646" h="3274" extrusionOk="0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3"/>
            <p:cNvSpPr/>
            <p:nvPr/>
          </p:nvSpPr>
          <p:spPr>
            <a:xfrm>
              <a:off x="4870800" y="1960275"/>
              <a:ext cx="135500" cy="84475"/>
            </a:xfrm>
            <a:custGeom>
              <a:avLst/>
              <a:gdLst/>
              <a:ahLst/>
              <a:cxnLst/>
              <a:rect l="l" t="t" r="r" b="b"/>
              <a:pathLst>
                <a:path w="5420" h="3379" extrusionOk="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4847875" y="1950675"/>
              <a:ext cx="128550" cy="85525"/>
            </a:xfrm>
            <a:custGeom>
              <a:avLst/>
              <a:gdLst/>
              <a:ahLst/>
              <a:cxnLst/>
              <a:rect l="l" t="t" r="r" b="b"/>
              <a:pathLst>
                <a:path w="5142" h="3421" extrusionOk="0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4820675" y="1945525"/>
              <a:ext cx="119925" cy="85250"/>
            </a:xfrm>
            <a:custGeom>
              <a:avLst/>
              <a:gdLst/>
              <a:ahLst/>
              <a:cxnLst/>
              <a:rect l="l" t="t" r="r" b="b"/>
              <a:pathLst>
                <a:path w="4797" h="3410" extrusionOk="0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4789725" y="1944525"/>
              <a:ext cx="109225" cy="84625"/>
            </a:xfrm>
            <a:custGeom>
              <a:avLst/>
              <a:gdLst/>
              <a:ahLst/>
              <a:cxnLst/>
              <a:rect l="l" t="t" r="r" b="b"/>
              <a:pathLst>
                <a:path w="4369" h="3385" extrusionOk="0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4755550" y="1946800"/>
              <a:ext cx="97300" cy="84675"/>
            </a:xfrm>
            <a:custGeom>
              <a:avLst/>
              <a:gdLst/>
              <a:ahLst/>
              <a:cxnLst/>
              <a:rect l="l" t="t" r="r" b="b"/>
              <a:pathLst>
                <a:path w="3892" h="3387" extrusionOk="0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4718500" y="1953275"/>
              <a:ext cx="84500" cy="83750"/>
            </a:xfrm>
            <a:custGeom>
              <a:avLst/>
              <a:gdLst/>
              <a:ahLst/>
              <a:cxnLst/>
              <a:rect l="l" t="t" r="r" b="b"/>
              <a:pathLst>
                <a:path w="3380" h="3350" extrusionOk="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4678950" y="1963850"/>
              <a:ext cx="70775" cy="81950"/>
            </a:xfrm>
            <a:custGeom>
              <a:avLst/>
              <a:gdLst/>
              <a:ahLst/>
              <a:cxnLst/>
              <a:rect l="l" t="t" r="r" b="b"/>
              <a:pathLst>
                <a:path w="2831" h="3278" extrusionOk="0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4637575" y="1978575"/>
              <a:ext cx="56050" cy="78900"/>
            </a:xfrm>
            <a:custGeom>
              <a:avLst/>
              <a:gdLst/>
              <a:ahLst/>
              <a:cxnLst/>
              <a:rect l="l" t="t" r="r" b="b"/>
              <a:pathLst>
                <a:path w="2242" h="3156" extrusionOk="0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4595075" y="1997325"/>
              <a:ext cx="40475" cy="74500"/>
            </a:xfrm>
            <a:custGeom>
              <a:avLst/>
              <a:gdLst/>
              <a:ahLst/>
              <a:cxnLst/>
              <a:rect l="l" t="t" r="r" b="b"/>
              <a:pathLst>
                <a:path w="1619" h="2980" extrusionOk="0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4551875" y="2019500"/>
              <a:ext cx="24650" cy="69200"/>
            </a:xfrm>
            <a:custGeom>
              <a:avLst/>
              <a:gdLst/>
              <a:ahLst/>
              <a:cxnLst/>
              <a:rect l="l" t="t" r="r" b="b"/>
              <a:pathLst>
                <a:path w="986" h="2768" extrusionOk="0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4496225" y="2044775"/>
              <a:ext cx="27875" cy="63275"/>
            </a:xfrm>
            <a:custGeom>
              <a:avLst/>
              <a:gdLst/>
              <a:ahLst/>
              <a:cxnLst/>
              <a:rect l="l" t="t" r="r" b="b"/>
              <a:pathLst>
                <a:path w="1115" h="2531" extrusionOk="0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4437875" y="2072975"/>
              <a:ext cx="43300" cy="56425"/>
            </a:xfrm>
            <a:custGeom>
              <a:avLst/>
              <a:gdLst/>
              <a:ahLst/>
              <a:cxnLst/>
              <a:rect l="l" t="t" r="r" b="b"/>
              <a:pathLst>
                <a:path w="1732" h="2257" extrusionOk="0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4380875" y="2103775"/>
              <a:ext cx="58275" cy="48650"/>
            </a:xfrm>
            <a:custGeom>
              <a:avLst/>
              <a:gdLst/>
              <a:ahLst/>
              <a:cxnLst/>
              <a:rect l="l" t="t" r="r" b="b"/>
              <a:pathLst>
                <a:path w="2331" h="1946" extrusionOk="0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4325925" y="2136700"/>
              <a:ext cx="72575" cy="40275"/>
            </a:xfrm>
            <a:custGeom>
              <a:avLst/>
              <a:gdLst/>
              <a:ahLst/>
              <a:cxnLst/>
              <a:rect l="l" t="t" r="r" b="b"/>
              <a:pathLst>
                <a:path w="2903" h="1611" extrusionOk="0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>
              <a:off x="4273900" y="2171375"/>
              <a:ext cx="85825" cy="31375"/>
            </a:xfrm>
            <a:custGeom>
              <a:avLst/>
              <a:gdLst/>
              <a:ahLst/>
              <a:cxnLst/>
              <a:rect l="l" t="t" r="r" b="b"/>
              <a:pathLst>
                <a:path w="3433" h="1255" extrusionOk="0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4225375" y="2207500"/>
              <a:ext cx="98150" cy="21800"/>
            </a:xfrm>
            <a:custGeom>
              <a:avLst/>
              <a:gdLst/>
              <a:ahLst/>
              <a:cxnLst/>
              <a:rect l="l" t="t" r="r" b="b"/>
              <a:pathLst>
                <a:path w="3926" h="872" extrusionOk="0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4181100" y="2244450"/>
              <a:ext cx="109400" cy="13325"/>
            </a:xfrm>
            <a:custGeom>
              <a:avLst/>
              <a:gdLst/>
              <a:ahLst/>
              <a:cxnLst/>
              <a:rect l="l" t="t" r="r" b="b"/>
              <a:pathLst>
                <a:path w="4376" h="533" extrusionOk="0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3874800" y="2335025"/>
              <a:ext cx="96450" cy="19875"/>
            </a:xfrm>
            <a:custGeom>
              <a:avLst/>
              <a:gdLst/>
              <a:ahLst/>
              <a:cxnLst/>
              <a:rect l="l" t="t" r="r" b="b"/>
              <a:pathLst>
                <a:path w="3858" h="795" extrusionOk="0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3849275" y="2359725"/>
              <a:ext cx="99425" cy="23675"/>
            </a:xfrm>
            <a:custGeom>
              <a:avLst/>
              <a:gdLst/>
              <a:ahLst/>
              <a:cxnLst/>
              <a:rect l="l" t="t" r="r" b="b"/>
              <a:pathLst>
                <a:path w="3977" h="947" extrusionOk="0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3825500" y="2384125"/>
              <a:ext cx="102950" cy="27675"/>
            </a:xfrm>
            <a:custGeom>
              <a:avLst/>
              <a:gdLst/>
              <a:ahLst/>
              <a:cxnLst/>
              <a:rect l="l" t="t" r="r" b="b"/>
              <a:pathLst>
                <a:path w="4118" h="1107" extrusionOk="0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3804850" y="2408225"/>
              <a:ext cx="105350" cy="31425"/>
            </a:xfrm>
            <a:custGeom>
              <a:avLst/>
              <a:gdLst/>
              <a:ahLst/>
              <a:cxnLst/>
              <a:rect l="l" t="t" r="r" b="b"/>
              <a:pathLst>
                <a:path w="4214" h="1257" extrusionOk="0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3785550" y="2432150"/>
              <a:ext cx="107725" cy="35225"/>
            </a:xfrm>
            <a:custGeom>
              <a:avLst/>
              <a:gdLst/>
              <a:ahLst/>
              <a:cxnLst/>
              <a:rect l="l" t="t" r="r" b="b"/>
              <a:pathLst>
                <a:path w="4309" h="1409" extrusionOk="0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3769575" y="2455300"/>
              <a:ext cx="110100" cy="39025"/>
            </a:xfrm>
            <a:custGeom>
              <a:avLst/>
              <a:gdLst/>
              <a:ahLst/>
              <a:cxnLst/>
              <a:rect l="l" t="t" r="r" b="b"/>
              <a:pathLst>
                <a:path w="4404" h="1561" extrusionOk="0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3755800" y="2478175"/>
              <a:ext cx="111550" cy="42600"/>
            </a:xfrm>
            <a:custGeom>
              <a:avLst/>
              <a:gdLst/>
              <a:ahLst/>
              <a:cxnLst/>
              <a:rect l="l" t="t" r="r" b="b"/>
              <a:pathLst>
                <a:path w="4462" h="1704" extrusionOk="0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3744125" y="2500325"/>
              <a:ext cx="113550" cy="46375"/>
            </a:xfrm>
            <a:custGeom>
              <a:avLst/>
              <a:gdLst/>
              <a:ahLst/>
              <a:cxnLst/>
              <a:rect l="l" t="t" r="r" b="b"/>
              <a:pathLst>
                <a:path w="4542" h="1855" extrusionOk="0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3736200" y="2521700"/>
              <a:ext cx="114250" cy="49725"/>
            </a:xfrm>
            <a:custGeom>
              <a:avLst/>
              <a:gdLst/>
              <a:ahLst/>
              <a:cxnLst/>
              <a:rect l="l" t="t" r="r" b="b"/>
              <a:pathLst>
                <a:path w="4570" h="1989" extrusionOk="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3730050" y="2542700"/>
              <a:ext cx="114550" cy="52925"/>
            </a:xfrm>
            <a:custGeom>
              <a:avLst/>
              <a:gdLst/>
              <a:ahLst/>
              <a:cxnLst/>
              <a:rect l="l" t="t" r="r" b="b"/>
              <a:pathLst>
                <a:path w="4582" h="2117" extrusionOk="0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727175" y="2562225"/>
              <a:ext cx="115450" cy="56425"/>
            </a:xfrm>
            <a:custGeom>
              <a:avLst/>
              <a:gdLst/>
              <a:ahLst/>
              <a:cxnLst/>
              <a:rect l="l" t="t" r="r" b="b"/>
              <a:pathLst>
                <a:path w="4618" h="2257" extrusionOk="0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3726825" y="2581250"/>
              <a:ext cx="115850" cy="59300"/>
            </a:xfrm>
            <a:custGeom>
              <a:avLst/>
              <a:gdLst/>
              <a:ahLst/>
              <a:cxnLst/>
              <a:rect l="l" t="t" r="r" b="b"/>
              <a:pathLst>
                <a:path w="4634" h="2372" extrusionOk="0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3728600" y="2599300"/>
              <a:ext cx="116125" cy="62475"/>
            </a:xfrm>
            <a:custGeom>
              <a:avLst/>
              <a:gdLst/>
              <a:ahLst/>
              <a:cxnLst/>
              <a:rect l="l" t="t" r="r" b="b"/>
              <a:pathLst>
                <a:path w="4645" h="2499" extrusionOk="0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3733925" y="2615925"/>
              <a:ext cx="116750" cy="65100"/>
            </a:xfrm>
            <a:custGeom>
              <a:avLst/>
              <a:gdLst/>
              <a:ahLst/>
              <a:cxnLst/>
              <a:rect l="l" t="t" r="r" b="b"/>
              <a:pathLst>
                <a:path w="4670" h="2604" extrusionOk="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3741175" y="2631900"/>
              <a:ext cx="117125" cy="67475"/>
            </a:xfrm>
            <a:custGeom>
              <a:avLst/>
              <a:gdLst/>
              <a:ahLst/>
              <a:cxnLst/>
              <a:rect l="l" t="t" r="r" b="b"/>
              <a:pathLst>
                <a:path w="4685" h="2699" extrusionOk="0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3752250" y="2646225"/>
              <a:ext cx="116075" cy="70175"/>
            </a:xfrm>
            <a:custGeom>
              <a:avLst/>
              <a:gdLst/>
              <a:ahLst/>
              <a:cxnLst/>
              <a:rect l="l" t="t" r="r" b="b"/>
              <a:pathLst>
                <a:path w="4643" h="2807" extrusionOk="0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3765975" y="2659350"/>
              <a:ext cx="115525" cy="72125"/>
            </a:xfrm>
            <a:custGeom>
              <a:avLst/>
              <a:gdLst/>
              <a:ahLst/>
              <a:cxnLst/>
              <a:rect l="l" t="t" r="r" b="b"/>
              <a:pathLst>
                <a:path w="4621" h="2885" extrusionOk="0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3782000" y="2671575"/>
              <a:ext cx="114250" cy="74025"/>
            </a:xfrm>
            <a:custGeom>
              <a:avLst/>
              <a:gdLst/>
              <a:ahLst/>
              <a:cxnLst/>
              <a:rect l="l" t="t" r="r" b="b"/>
              <a:pathLst>
                <a:path w="4570" h="2961" extrusionOk="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3802175" y="2681575"/>
              <a:ext cx="112125" cy="75950"/>
            </a:xfrm>
            <a:custGeom>
              <a:avLst/>
              <a:gdLst/>
              <a:ahLst/>
              <a:cxnLst/>
              <a:rect l="l" t="t" r="r" b="b"/>
              <a:pathLst>
                <a:path w="4485" h="3038" extrusionOk="0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3824300" y="2690700"/>
              <a:ext cx="110200" cy="77150"/>
            </a:xfrm>
            <a:custGeom>
              <a:avLst/>
              <a:gdLst/>
              <a:ahLst/>
              <a:cxnLst/>
              <a:rect l="l" t="t" r="r" b="b"/>
              <a:pathLst>
                <a:path w="4408" h="3086" extrusionOk="0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5168425" y="2138975"/>
              <a:ext cx="115800" cy="23325"/>
            </a:xfrm>
            <a:custGeom>
              <a:avLst/>
              <a:gdLst/>
              <a:ahLst/>
              <a:cxnLst/>
              <a:rect l="l" t="t" r="r" b="b"/>
              <a:pathLst>
                <a:path w="4632" h="933" extrusionOk="0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5189125" y="2108350"/>
              <a:ext cx="117750" cy="27600"/>
            </a:xfrm>
            <a:custGeom>
              <a:avLst/>
              <a:gdLst/>
              <a:ahLst/>
              <a:cxnLst/>
              <a:rect l="l" t="t" r="r" b="b"/>
              <a:pathLst>
                <a:path w="4710" h="1104" extrusionOk="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5206775" y="2078400"/>
              <a:ext cx="120275" cy="31875"/>
            </a:xfrm>
            <a:custGeom>
              <a:avLst/>
              <a:gdLst/>
              <a:ahLst/>
              <a:cxnLst/>
              <a:rect l="l" t="t" r="r" b="b"/>
              <a:pathLst>
                <a:path w="4811" h="1275" extrusionOk="0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5221850" y="2049550"/>
              <a:ext cx="121250" cy="35825"/>
            </a:xfrm>
            <a:custGeom>
              <a:avLst/>
              <a:gdLst/>
              <a:ahLst/>
              <a:cxnLst/>
              <a:rect l="l" t="t" r="r" b="b"/>
              <a:pathLst>
                <a:path w="4850" h="1433" extrusionOk="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5235150" y="2021375"/>
              <a:ext cx="122125" cy="39625"/>
            </a:xfrm>
            <a:custGeom>
              <a:avLst/>
              <a:gdLst/>
              <a:ahLst/>
              <a:cxnLst/>
              <a:rect l="l" t="t" r="r" b="b"/>
              <a:pathLst>
                <a:path w="4885" h="1585" extrusionOk="0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5244400" y="1994600"/>
              <a:ext cx="122875" cy="43300"/>
            </a:xfrm>
            <a:custGeom>
              <a:avLst/>
              <a:gdLst/>
              <a:ahLst/>
              <a:cxnLst/>
              <a:rect l="l" t="t" r="r" b="b"/>
              <a:pathLst>
                <a:path w="4915" h="1732" extrusionOk="0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5252150" y="1968900"/>
              <a:ext cx="122425" cy="46550"/>
            </a:xfrm>
            <a:custGeom>
              <a:avLst/>
              <a:gdLst/>
              <a:ahLst/>
              <a:cxnLst/>
              <a:rect l="l" t="t" r="r" b="b"/>
              <a:pathLst>
                <a:path w="4897" h="1862" extrusionOk="0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5256750" y="1944275"/>
              <a:ext cx="122550" cy="49900"/>
            </a:xfrm>
            <a:custGeom>
              <a:avLst/>
              <a:gdLst/>
              <a:ahLst/>
              <a:cxnLst/>
              <a:rect l="l" t="t" r="r" b="b"/>
              <a:pathLst>
                <a:path w="4902" h="1996" extrusionOk="0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5258625" y="1921425"/>
              <a:ext cx="121225" cy="52650"/>
            </a:xfrm>
            <a:custGeom>
              <a:avLst/>
              <a:gdLst/>
              <a:ahLst/>
              <a:cxnLst/>
              <a:rect l="l" t="t" r="r" b="b"/>
              <a:pathLst>
                <a:path w="4849" h="2106" extrusionOk="0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5258000" y="1899600"/>
              <a:ext cx="121525" cy="55125"/>
            </a:xfrm>
            <a:custGeom>
              <a:avLst/>
              <a:gdLst/>
              <a:ahLst/>
              <a:cxnLst/>
              <a:rect l="l" t="t" r="r" b="b"/>
              <a:pathLst>
                <a:path w="4861" h="2205" extrusionOk="0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5254250" y="1879425"/>
              <a:ext cx="120400" cy="57775"/>
            </a:xfrm>
            <a:custGeom>
              <a:avLst/>
              <a:gdLst/>
              <a:ahLst/>
              <a:cxnLst/>
              <a:rect l="l" t="t" r="r" b="b"/>
              <a:pathLst>
                <a:path w="4816" h="2311" extrusionOk="0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5247900" y="1860875"/>
              <a:ext cx="119900" cy="59700"/>
            </a:xfrm>
            <a:custGeom>
              <a:avLst/>
              <a:gdLst/>
              <a:ahLst/>
              <a:cxnLst/>
              <a:rect l="l" t="t" r="r" b="b"/>
              <a:pathLst>
                <a:path w="4796" h="2388" extrusionOk="0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5240100" y="1843350"/>
              <a:ext cx="118100" cy="61825"/>
            </a:xfrm>
            <a:custGeom>
              <a:avLst/>
              <a:gdLst/>
              <a:ahLst/>
              <a:cxnLst/>
              <a:rect l="l" t="t" r="r" b="b"/>
              <a:pathLst>
                <a:path w="4724" h="2473" extrusionOk="0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5228450" y="1828175"/>
              <a:ext cx="116675" cy="63325"/>
            </a:xfrm>
            <a:custGeom>
              <a:avLst/>
              <a:gdLst/>
              <a:ahLst/>
              <a:cxnLst/>
              <a:rect l="l" t="t" r="r" b="b"/>
              <a:pathLst>
                <a:path w="4667" h="2533" extrusionOk="0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5215375" y="1814175"/>
              <a:ext cx="115000" cy="64500"/>
            </a:xfrm>
            <a:custGeom>
              <a:avLst/>
              <a:gdLst/>
              <a:ahLst/>
              <a:cxnLst/>
              <a:rect l="l" t="t" r="r" b="b"/>
              <a:pathLst>
                <a:path w="4600" h="2580" extrusionOk="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5200150" y="1801750"/>
              <a:ext cx="112000" cy="65950"/>
            </a:xfrm>
            <a:custGeom>
              <a:avLst/>
              <a:gdLst/>
              <a:ahLst/>
              <a:cxnLst/>
              <a:rect l="l" t="t" r="r" b="b"/>
              <a:pathLst>
                <a:path w="4480" h="2638" extrusionOk="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5140875" y="1775200"/>
              <a:ext cx="102850" cy="67825"/>
            </a:xfrm>
            <a:custGeom>
              <a:avLst/>
              <a:gdLst/>
              <a:ahLst/>
              <a:cxnLst/>
              <a:rect l="l" t="t" r="r" b="b"/>
              <a:pathLst>
                <a:path w="4114" h="2713" extrusionOk="0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5117250" y="1769725"/>
              <a:ext cx="99475" cy="67750"/>
            </a:xfrm>
            <a:custGeom>
              <a:avLst/>
              <a:gdLst/>
              <a:ahLst/>
              <a:cxnLst/>
              <a:rect l="l" t="t" r="r" b="b"/>
              <a:pathLst>
                <a:path w="3979" h="2710" extrusionOk="0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3519850" y="2366475"/>
              <a:ext cx="865575" cy="536825"/>
            </a:xfrm>
            <a:custGeom>
              <a:avLst/>
              <a:gdLst/>
              <a:ahLst/>
              <a:cxnLst/>
              <a:rect l="l" t="t" r="r" b="b"/>
              <a:pathLst>
                <a:path w="34623" h="21473" extrusionOk="0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3632775" y="2354125"/>
              <a:ext cx="772150" cy="473200"/>
            </a:xfrm>
            <a:custGeom>
              <a:avLst/>
              <a:gdLst/>
              <a:ahLst/>
              <a:cxnLst/>
              <a:rect l="l" t="t" r="r" b="b"/>
              <a:pathLst>
                <a:path w="30886" h="18928" extrusionOk="0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4509100" y="1710675"/>
              <a:ext cx="1035800" cy="1044175"/>
            </a:xfrm>
            <a:custGeom>
              <a:avLst/>
              <a:gdLst/>
              <a:ahLst/>
              <a:cxnLst/>
              <a:rect l="l" t="t" r="r" b="b"/>
              <a:pathLst>
                <a:path w="41432" h="41767" extrusionOk="0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4512975" y="1769675"/>
              <a:ext cx="918150" cy="924550"/>
            </a:xfrm>
            <a:custGeom>
              <a:avLst/>
              <a:gdLst/>
              <a:ahLst/>
              <a:cxnLst/>
              <a:rect l="l" t="t" r="r" b="b"/>
              <a:pathLst>
                <a:path w="36726" h="36982" extrusionOk="0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3827950" y="1673750"/>
              <a:ext cx="1552675" cy="627325"/>
            </a:xfrm>
            <a:custGeom>
              <a:avLst/>
              <a:gdLst/>
              <a:ahLst/>
              <a:cxnLst/>
              <a:rect l="l" t="t" r="r" b="b"/>
              <a:pathLst>
                <a:path w="62107" h="25093" extrusionOk="0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3902475" y="1735025"/>
              <a:ext cx="1387625" cy="560975"/>
            </a:xfrm>
            <a:custGeom>
              <a:avLst/>
              <a:gdLst/>
              <a:ahLst/>
              <a:cxnLst/>
              <a:rect l="l" t="t" r="r" b="b"/>
              <a:pathLst>
                <a:path w="55505" h="22439" extrusionOk="0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3014650" y="2421650"/>
              <a:ext cx="82750" cy="17575"/>
            </a:xfrm>
            <a:custGeom>
              <a:avLst/>
              <a:gdLst/>
              <a:ahLst/>
              <a:cxnLst/>
              <a:rect l="l" t="t" r="r" b="b"/>
              <a:pathLst>
                <a:path w="3310" h="703" extrusionOk="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2993300" y="2440600"/>
              <a:ext cx="83925" cy="18600"/>
            </a:xfrm>
            <a:custGeom>
              <a:avLst/>
              <a:gdLst/>
              <a:ahLst/>
              <a:cxnLst/>
              <a:rect l="l" t="t" r="r" b="b"/>
              <a:pathLst>
                <a:path w="3357" h="744" extrusionOk="0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2972400" y="2459650"/>
              <a:ext cx="84575" cy="19525"/>
            </a:xfrm>
            <a:custGeom>
              <a:avLst/>
              <a:gdLst/>
              <a:ahLst/>
              <a:cxnLst/>
              <a:rect l="l" t="t" r="r" b="b"/>
              <a:pathLst>
                <a:path w="3383" h="781" extrusionOk="0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2952050" y="2478600"/>
              <a:ext cx="85800" cy="20550"/>
            </a:xfrm>
            <a:custGeom>
              <a:avLst/>
              <a:gdLst/>
              <a:ahLst/>
              <a:cxnLst/>
              <a:rect l="l" t="t" r="r" b="b"/>
              <a:pathLst>
                <a:path w="3432" h="822" extrusionOk="0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931575" y="2497625"/>
              <a:ext cx="87025" cy="21600"/>
            </a:xfrm>
            <a:custGeom>
              <a:avLst/>
              <a:gdLst/>
              <a:ahLst/>
              <a:cxnLst/>
              <a:rect l="l" t="t" r="r" b="b"/>
              <a:pathLst>
                <a:path w="3481" h="864" extrusionOk="0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2911650" y="2516775"/>
              <a:ext cx="87625" cy="22500"/>
            </a:xfrm>
            <a:custGeom>
              <a:avLst/>
              <a:gdLst/>
              <a:ahLst/>
              <a:cxnLst/>
              <a:rect l="l" t="t" r="r" b="b"/>
              <a:pathLst>
                <a:path w="3505" h="900" extrusionOk="0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2892250" y="2535750"/>
              <a:ext cx="88825" cy="23575"/>
            </a:xfrm>
            <a:custGeom>
              <a:avLst/>
              <a:gdLst/>
              <a:ahLst/>
              <a:cxnLst/>
              <a:rect l="l" t="t" r="r" b="b"/>
              <a:pathLst>
                <a:path w="3553" h="943" extrusionOk="0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872750" y="2554825"/>
              <a:ext cx="90000" cy="24650"/>
            </a:xfrm>
            <a:custGeom>
              <a:avLst/>
              <a:gdLst/>
              <a:ahLst/>
              <a:cxnLst/>
              <a:rect l="l" t="t" r="r" b="b"/>
              <a:pathLst>
                <a:path w="3600" h="986" extrusionOk="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2853900" y="2574000"/>
              <a:ext cx="90550" cy="25600"/>
            </a:xfrm>
            <a:custGeom>
              <a:avLst/>
              <a:gdLst/>
              <a:ahLst/>
              <a:cxnLst/>
              <a:rect l="l" t="t" r="r" b="b"/>
              <a:pathLst>
                <a:path w="3622" h="1024" extrusionOk="0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2835500" y="2593000"/>
              <a:ext cx="91750" cy="26700"/>
            </a:xfrm>
            <a:custGeom>
              <a:avLst/>
              <a:gdLst/>
              <a:ahLst/>
              <a:cxnLst/>
              <a:rect l="l" t="t" r="r" b="b"/>
              <a:pathLst>
                <a:path w="3670" h="1068" extrusionOk="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2817000" y="2612125"/>
              <a:ext cx="92925" cy="27775"/>
            </a:xfrm>
            <a:custGeom>
              <a:avLst/>
              <a:gdLst/>
              <a:ahLst/>
              <a:cxnLst/>
              <a:rect l="l" t="t" r="r" b="b"/>
              <a:pathLst>
                <a:path w="3717" h="1111" extrusionOk="0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799300" y="2631300"/>
              <a:ext cx="93450" cy="28700"/>
            </a:xfrm>
            <a:custGeom>
              <a:avLst/>
              <a:gdLst/>
              <a:ahLst/>
              <a:cxnLst/>
              <a:rect l="l" t="t" r="r" b="b"/>
              <a:pathLst>
                <a:path w="3738" h="1148" extrusionOk="0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781975" y="2650300"/>
              <a:ext cx="94575" cy="29825"/>
            </a:xfrm>
            <a:custGeom>
              <a:avLst/>
              <a:gdLst/>
              <a:ahLst/>
              <a:cxnLst/>
              <a:rect l="l" t="t" r="r" b="b"/>
              <a:pathLst>
                <a:path w="3783" h="1193" extrusionOk="0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764525" y="2669400"/>
              <a:ext cx="95725" cy="30950"/>
            </a:xfrm>
            <a:custGeom>
              <a:avLst/>
              <a:gdLst/>
              <a:ahLst/>
              <a:cxnLst/>
              <a:rect l="l" t="t" r="r" b="b"/>
              <a:pathLst>
                <a:path w="3829" h="1238" extrusionOk="0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2748050" y="2688500"/>
              <a:ext cx="96200" cy="31900"/>
            </a:xfrm>
            <a:custGeom>
              <a:avLst/>
              <a:gdLst/>
              <a:ahLst/>
              <a:cxnLst/>
              <a:rect l="l" t="t" r="r" b="b"/>
              <a:pathLst>
                <a:path w="3848" h="1276" extrusionOk="0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2731825" y="2707475"/>
              <a:ext cx="97325" cy="33025"/>
            </a:xfrm>
            <a:custGeom>
              <a:avLst/>
              <a:gdLst/>
              <a:ahLst/>
              <a:cxnLst/>
              <a:rect l="l" t="t" r="r" b="b"/>
              <a:pathLst>
                <a:path w="3893" h="1321" extrusionOk="0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2715500" y="2726575"/>
              <a:ext cx="98400" cy="34125"/>
            </a:xfrm>
            <a:custGeom>
              <a:avLst/>
              <a:gdLst/>
              <a:ahLst/>
              <a:cxnLst/>
              <a:rect l="l" t="t" r="r" b="b"/>
              <a:pathLst>
                <a:path w="3936" h="1365" extrusionOk="0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2700350" y="2745575"/>
              <a:ext cx="98875" cy="35100"/>
            </a:xfrm>
            <a:custGeom>
              <a:avLst/>
              <a:gdLst/>
              <a:ahLst/>
              <a:cxnLst/>
              <a:rect l="l" t="t" r="r" b="b"/>
              <a:pathLst>
                <a:path w="3955" h="1404" extrusionOk="0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2685275" y="2764450"/>
              <a:ext cx="99900" cy="36250"/>
            </a:xfrm>
            <a:custGeom>
              <a:avLst/>
              <a:gdLst/>
              <a:ahLst/>
              <a:cxnLst/>
              <a:rect l="l" t="t" r="r" b="b"/>
              <a:pathLst>
                <a:path w="3996" h="1450" extrusionOk="0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2642500" y="2821125"/>
              <a:ext cx="102350" cy="39500"/>
            </a:xfrm>
            <a:custGeom>
              <a:avLst/>
              <a:gdLst/>
              <a:ahLst/>
              <a:cxnLst/>
              <a:rect l="l" t="t" r="r" b="b"/>
              <a:pathLst>
                <a:path w="4094" h="1580" extrusionOk="0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2628825" y="2840025"/>
              <a:ext cx="103075" cy="40575"/>
            </a:xfrm>
            <a:custGeom>
              <a:avLst/>
              <a:gdLst/>
              <a:ahLst/>
              <a:cxnLst/>
              <a:rect l="l" t="t" r="r" b="b"/>
              <a:pathLst>
                <a:path w="4123" h="1623" extrusionOk="0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2616300" y="2858700"/>
              <a:ext cx="103675" cy="41600"/>
            </a:xfrm>
            <a:custGeom>
              <a:avLst/>
              <a:gdLst/>
              <a:ahLst/>
              <a:cxnLst/>
              <a:rect l="l" t="t" r="r" b="b"/>
              <a:pathLst>
                <a:path w="4147" h="1664" extrusionOk="0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2603650" y="2877375"/>
              <a:ext cx="104650" cy="42775"/>
            </a:xfrm>
            <a:custGeom>
              <a:avLst/>
              <a:gdLst/>
              <a:ahLst/>
              <a:cxnLst/>
              <a:rect l="l" t="t" r="r" b="b"/>
              <a:pathLst>
                <a:path w="4186" h="1711" extrusionOk="0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2591525" y="2896125"/>
              <a:ext cx="105050" cy="43775"/>
            </a:xfrm>
            <a:custGeom>
              <a:avLst/>
              <a:gdLst/>
              <a:ahLst/>
              <a:cxnLst/>
              <a:rect l="l" t="t" r="r" b="b"/>
              <a:pathLst>
                <a:path w="4202" h="1751" extrusionOk="0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2580275" y="2914550"/>
              <a:ext cx="105875" cy="44875"/>
            </a:xfrm>
            <a:custGeom>
              <a:avLst/>
              <a:gdLst/>
              <a:ahLst/>
              <a:cxnLst/>
              <a:rect l="l" t="t" r="r" b="b"/>
              <a:pathLst>
                <a:path w="4235" h="1795" extrusionOk="0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2568925" y="2933025"/>
              <a:ext cx="106825" cy="46075"/>
            </a:xfrm>
            <a:custGeom>
              <a:avLst/>
              <a:gdLst/>
              <a:ahLst/>
              <a:cxnLst/>
              <a:rect l="l" t="t" r="r" b="b"/>
              <a:pathLst>
                <a:path w="4273" h="1843" extrusionOk="0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2558425" y="2951575"/>
              <a:ext cx="106975" cy="47000"/>
            </a:xfrm>
            <a:custGeom>
              <a:avLst/>
              <a:gdLst/>
              <a:ahLst/>
              <a:cxnLst/>
              <a:rect l="l" t="t" r="r" b="b"/>
              <a:pathLst>
                <a:path w="4279" h="1880" extrusionOk="0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2548525" y="2969725"/>
              <a:ext cx="107875" cy="48175"/>
            </a:xfrm>
            <a:custGeom>
              <a:avLst/>
              <a:gdLst/>
              <a:ahLst/>
              <a:cxnLst/>
              <a:rect l="l" t="t" r="r" b="b"/>
              <a:pathLst>
                <a:path w="4315" h="1927" extrusionOk="0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2538550" y="2988025"/>
              <a:ext cx="108725" cy="49350"/>
            </a:xfrm>
            <a:custGeom>
              <a:avLst/>
              <a:gdLst/>
              <a:ahLst/>
              <a:cxnLst/>
              <a:rect l="l" t="t" r="r" b="b"/>
              <a:pathLst>
                <a:path w="4349" h="1974" extrusionOk="0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2529725" y="3006200"/>
              <a:ext cx="108850" cy="50300"/>
            </a:xfrm>
            <a:custGeom>
              <a:avLst/>
              <a:gdLst/>
              <a:ahLst/>
              <a:cxnLst/>
              <a:rect l="l" t="t" r="r" b="b"/>
              <a:pathLst>
                <a:path w="4354" h="2012" extrusionOk="0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521225" y="3024100"/>
              <a:ext cx="109650" cy="51475"/>
            </a:xfrm>
            <a:custGeom>
              <a:avLst/>
              <a:gdLst/>
              <a:ahLst/>
              <a:cxnLst/>
              <a:rect l="l" t="t" r="r" b="b"/>
              <a:pathLst>
                <a:path w="4386" h="2059" extrusionOk="0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512650" y="3042150"/>
              <a:ext cx="110475" cy="52650"/>
            </a:xfrm>
            <a:custGeom>
              <a:avLst/>
              <a:gdLst/>
              <a:ahLst/>
              <a:cxnLst/>
              <a:rect l="l" t="t" r="r" b="b"/>
              <a:pathLst>
                <a:path w="4419" h="2106" extrusionOk="0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2505600" y="3059975"/>
              <a:ext cx="110475" cy="53550"/>
            </a:xfrm>
            <a:custGeom>
              <a:avLst/>
              <a:gdLst/>
              <a:ahLst/>
              <a:cxnLst/>
              <a:rect l="l" t="t" r="r" b="b"/>
              <a:pathLst>
                <a:path w="4419" h="2142" extrusionOk="0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498550" y="3077575"/>
              <a:ext cx="111250" cy="54725"/>
            </a:xfrm>
            <a:custGeom>
              <a:avLst/>
              <a:gdLst/>
              <a:ahLst/>
              <a:cxnLst/>
              <a:rect l="l" t="t" r="r" b="b"/>
              <a:pathLst>
                <a:path w="4450" h="2189" extrusionOk="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2491725" y="3095325"/>
              <a:ext cx="111700" cy="55800"/>
            </a:xfrm>
            <a:custGeom>
              <a:avLst/>
              <a:gdLst/>
              <a:ahLst/>
              <a:cxnLst/>
              <a:rect l="l" t="t" r="r" b="b"/>
              <a:pathLst>
                <a:path w="4468" h="2232" extrusionOk="0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2486225" y="3112675"/>
              <a:ext cx="111900" cy="56800"/>
            </a:xfrm>
            <a:custGeom>
              <a:avLst/>
              <a:gdLst/>
              <a:ahLst/>
              <a:cxnLst/>
              <a:rect l="l" t="t" r="r" b="b"/>
              <a:pathLst>
                <a:path w="4476" h="2272" extrusionOk="0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2480650" y="3129950"/>
              <a:ext cx="112600" cy="58000"/>
            </a:xfrm>
            <a:custGeom>
              <a:avLst/>
              <a:gdLst/>
              <a:ahLst/>
              <a:cxnLst/>
              <a:rect l="l" t="t" r="r" b="b"/>
              <a:pathLst>
                <a:path w="4504" h="2320" extrusionOk="0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2475725" y="3147350"/>
              <a:ext cx="112600" cy="58900"/>
            </a:xfrm>
            <a:custGeom>
              <a:avLst/>
              <a:gdLst/>
              <a:ahLst/>
              <a:cxnLst/>
              <a:rect l="l" t="t" r="r" b="b"/>
              <a:pathLst>
                <a:path w="4504" h="2356" extrusionOk="0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2473400" y="3157300"/>
              <a:ext cx="112825" cy="59550"/>
            </a:xfrm>
            <a:custGeom>
              <a:avLst/>
              <a:gdLst/>
              <a:ahLst/>
              <a:cxnLst/>
              <a:rect l="l" t="t" r="r" b="b"/>
              <a:pathLst>
                <a:path w="4513" h="2382" extrusionOk="0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469425" y="3174125"/>
              <a:ext cx="113450" cy="60775"/>
            </a:xfrm>
            <a:custGeom>
              <a:avLst/>
              <a:gdLst/>
              <a:ahLst/>
              <a:cxnLst/>
              <a:rect l="l" t="t" r="r" b="b"/>
              <a:pathLst>
                <a:path w="4538" h="2431" extrusionOk="0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2465725" y="3191100"/>
              <a:ext cx="113750" cy="61825"/>
            </a:xfrm>
            <a:custGeom>
              <a:avLst/>
              <a:gdLst/>
              <a:ahLst/>
              <a:cxnLst/>
              <a:rect l="l" t="t" r="r" b="b"/>
              <a:pathLst>
                <a:path w="4550" h="2473" extrusionOk="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2463425" y="3207600"/>
              <a:ext cx="113800" cy="62800"/>
            </a:xfrm>
            <a:custGeom>
              <a:avLst/>
              <a:gdLst/>
              <a:ahLst/>
              <a:cxnLst/>
              <a:rect l="l" t="t" r="r" b="b"/>
              <a:pathLst>
                <a:path w="4552" h="2512" extrusionOk="0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2461075" y="3224025"/>
              <a:ext cx="114325" cy="63950"/>
            </a:xfrm>
            <a:custGeom>
              <a:avLst/>
              <a:gdLst/>
              <a:ahLst/>
              <a:cxnLst/>
              <a:rect l="l" t="t" r="r" b="b"/>
              <a:pathLst>
                <a:path w="4573" h="2558" extrusionOk="0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459375" y="3240575"/>
              <a:ext cx="114150" cy="64800"/>
            </a:xfrm>
            <a:custGeom>
              <a:avLst/>
              <a:gdLst/>
              <a:ahLst/>
              <a:cxnLst/>
              <a:rect l="l" t="t" r="r" b="b"/>
              <a:pathLst>
                <a:path w="4566" h="2592" extrusionOk="0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2458725" y="3256425"/>
              <a:ext cx="114475" cy="65950"/>
            </a:xfrm>
            <a:custGeom>
              <a:avLst/>
              <a:gdLst/>
              <a:ahLst/>
              <a:cxnLst/>
              <a:rect l="l" t="t" r="r" b="b"/>
              <a:pathLst>
                <a:path w="4579" h="2638" extrusionOk="0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2458050" y="3272350"/>
              <a:ext cx="114900" cy="67125"/>
            </a:xfrm>
            <a:custGeom>
              <a:avLst/>
              <a:gdLst/>
              <a:ahLst/>
              <a:cxnLst/>
              <a:rect l="l" t="t" r="r" b="b"/>
              <a:pathLst>
                <a:path w="4596" h="2685" extrusionOk="0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2457950" y="3288275"/>
              <a:ext cx="115650" cy="67925"/>
            </a:xfrm>
            <a:custGeom>
              <a:avLst/>
              <a:gdLst/>
              <a:ahLst/>
              <a:cxnLst/>
              <a:rect l="l" t="t" r="r" b="b"/>
              <a:pathLst>
                <a:path w="4626" h="2717" extrusionOk="0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2459025" y="3303550"/>
              <a:ext cx="116000" cy="69075"/>
            </a:xfrm>
            <a:custGeom>
              <a:avLst/>
              <a:gdLst/>
              <a:ahLst/>
              <a:cxnLst/>
              <a:rect l="l" t="t" r="r" b="b"/>
              <a:pathLst>
                <a:path w="4640" h="2763" extrusionOk="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2464625" y="3348800"/>
              <a:ext cx="117625" cy="72125"/>
            </a:xfrm>
            <a:custGeom>
              <a:avLst/>
              <a:gdLst/>
              <a:ahLst/>
              <a:cxnLst/>
              <a:rect l="l" t="t" r="r" b="b"/>
              <a:pathLst>
                <a:path w="4705" h="2885" extrusionOk="0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2467500" y="3363600"/>
              <a:ext cx="117825" cy="73275"/>
            </a:xfrm>
            <a:custGeom>
              <a:avLst/>
              <a:gdLst/>
              <a:ahLst/>
              <a:cxnLst/>
              <a:rect l="l" t="t" r="r" b="b"/>
              <a:pathLst>
                <a:path w="4713" h="2931" extrusionOk="0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2471350" y="3377975"/>
              <a:ext cx="118825" cy="73975"/>
            </a:xfrm>
            <a:custGeom>
              <a:avLst/>
              <a:gdLst/>
              <a:ahLst/>
              <a:cxnLst/>
              <a:rect l="l" t="t" r="r" b="b"/>
              <a:pathLst>
                <a:path w="4753" h="2959" extrusionOk="0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2476025" y="3392000"/>
              <a:ext cx="118975" cy="75100"/>
            </a:xfrm>
            <a:custGeom>
              <a:avLst/>
              <a:gdLst/>
              <a:ahLst/>
              <a:cxnLst/>
              <a:rect l="l" t="t" r="r" b="b"/>
              <a:pathLst>
                <a:path w="4759" h="3004" extrusionOk="0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2480750" y="3406125"/>
              <a:ext cx="119450" cy="76050"/>
            </a:xfrm>
            <a:custGeom>
              <a:avLst/>
              <a:gdLst/>
              <a:ahLst/>
              <a:cxnLst/>
              <a:rect l="l" t="t" r="r" b="b"/>
              <a:pathLst>
                <a:path w="4778" h="3042" extrusionOk="0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2486850" y="3419625"/>
              <a:ext cx="119950" cy="76900"/>
            </a:xfrm>
            <a:custGeom>
              <a:avLst/>
              <a:gdLst/>
              <a:ahLst/>
              <a:cxnLst/>
              <a:rect l="l" t="t" r="r" b="b"/>
              <a:pathLst>
                <a:path w="4798" h="3076" extrusionOk="0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2493400" y="3432925"/>
              <a:ext cx="120000" cy="78025"/>
            </a:xfrm>
            <a:custGeom>
              <a:avLst/>
              <a:gdLst/>
              <a:ahLst/>
              <a:cxnLst/>
              <a:rect l="l" t="t" r="r" b="b"/>
              <a:pathLst>
                <a:path w="4800" h="3121" extrusionOk="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2500000" y="3446400"/>
              <a:ext cx="120750" cy="78625"/>
            </a:xfrm>
            <a:custGeom>
              <a:avLst/>
              <a:gdLst/>
              <a:ahLst/>
              <a:cxnLst/>
              <a:rect l="l" t="t" r="r" b="b"/>
              <a:pathLst>
                <a:path w="4830" h="3145" extrusionOk="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2508400" y="3458875"/>
              <a:ext cx="120775" cy="79675"/>
            </a:xfrm>
            <a:custGeom>
              <a:avLst/>
              <a:gdLst/>
              <a:ahLst/>
              <a:cxnLst/>
              <a:rect l="l" t="t" r="r" b="b"/>
              <a:pathLst>
                <a:path w="4831" h="3187" extrusionOk="0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2516925" y="3471425"/>
              <a:ext cx="120675" cy="80800"/>
            </a:xfrm>
            <a:custGeom>
              <a:avLst/>
              <a:gdLst/>
              <a:ahLst/>
              <a:cxnLst/>
              <a:rect l="l" t="t" r="r" b="b"/>
              <a:pathLst>
                <a:path w="4827" h="3232" extrusionOk="0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2525750" y="3483925"/>
              <a:ext cx="121375" cy="81325"/>
            </a:xfrm>
            <a:custGeom>
              <a:avLst/>
              <a:gdLst/>
              <a:ahLst/>
              <a:cxnLst/>
              <a:rect l="l" t="t" r="r" b="b"/>
              <a:pathLst>
                <a:path w="4855" h="3253" extrusionOk="0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2536175" y="3495550"/>
              <a:ext cx="121225" cy="82375"/>
            </a:xfrm>
            <a:custGeom>
              <a:avLst/>
              <a:gdLst/>
              <a:ahLst/>
              <a:cxnLst/>
              <a:rect l="l" t="t" r="r" b="b"/>
              <a:pathLst>
                <a:path w="4849" h="3295" extrusionOk="0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2546725" y="3507250"/>
              <a:ext cx="120950" cy="83425"/>
            </a:xfrm>
            <a:custGeom>
              <a:avLst/>
              <a:gdLst/>
              <a:ahLst/>
              <a:cxnLst/>
              <a:rect l="l" t="t" r="r" b="b"/>
              <a:pathLst>
                <a:path w="4838" h="3337" extrusionOk="0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2557875" y="3518700"/>
              <a:ext cx="121525" cy="83875"/>
            </a:xfrm>
            <a:custGeom>
              <a:avLst/>
              <a:gdLst/>
              <a:ahLst/>
              <a:cxnLst/>
              <a:rect l="l" t="t" r="r" b="b"/>
              <a:pathLst>
                <a:path w="4861" h="3355" extrusionOk="0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570325" y="3529425"/>
              <a:ext cx="121250" cy="84875"/>
            </a:xfrm>
            <a:custGeom>
              <a:avLst/>
              <a:gdLst/>
              <a:ahLst/>
              <a:cxnLst/>
              <a:rect l="l" t="t" r="r" b="b"/>
              <a:pathLst>
                <a:path w="4850" h="3395" extrusionOk="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582900" y="3540250"/>
              <a:ext cx="120875" cy="85875"/>
            </a:xfrm>
            <a:custGeom>
              <a:avLst/>
              <a:gdLst/>
              <a:ahLst/>
              <a:cxnLst/>
              <a:rect l="l" t="t" r="r" b="b"/>
              <a:pathLst>
                <a:path w="4835" h="3435" extrusionOk="0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2596425" y="3550550"/>
              <a:ext cx="121300" cy="86250"/>
            </a:xfrm>
            <a:custGeom>
              <a:avLst/>
              <a:gdLst/>
              <a:ahLst/>
              <a:cxnLst/>
              <a:rect l="l" t="t" r="r" b="b"/>
              <a:pathLst>
                <a:path w="4852" h="3450" extrusionOk="0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2610950" y="3560300"/>
              <a:ext cx="120875" cy="87225"/>
            </a:xfrm>
            <a:custGeom>
              <a:avLst/>
              <a:gdLst/>
              <a:ahLst/>
              <a:cxnLst/>
              <a:rect l="l" t="t" r="r" b="b"/>
              <a:pathLst>
                <a:path w="4835" h="3489" extrusionOk="0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2625575" y="3570150"/>
              <a:ext cx="120600" cy="88025"/>
            </a:xfrm>
            <a:custGeom>
              <a:avLst/>
              <a:gdLst/>
              <a:ahLst/>
              <a:cxnLst/>
              <a:rect l="l" t="t" r="r" b="b"/>
              <a:pathLst>
                <a:path w="4824" h="3521" extrusionOk="0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2641500" y="3579225"/>
              <a:ext cx="120625" cy="88525"/>
            </a:xfrm>
            <a:custGeom>
              <a:avLst/>
              <a:gdLst/>
              <a:ahLst/>
              <a:cxnLst/>
              <a:rect l="l" t="t" r="r" b="b"/>
              <a:pathLst>
                <a:path w="4825" h="3541" extrusionOk="0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2658100" y="3587975"/>
              <a:ext cx="120075" cy="89375"/>
            </a:xfrm>
            <a:custGeom>
              <a:avLst/>
              <a:gdLst/>
              <a:ahLst/>
              <a:cxnLst/>
              <a:rect l="l" t="t" r="r" b="b"/>
              <a:pathLst>
                <a:path w="4803" h="3575" extrusionOk="0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2674850" y="3596800"/>
              <a:ext cx="119900" cy="89925"/>
            </a:xfrm>
            <a:custGeom>
              <a:avLst/>
              <a:gdLst/>
              <a:ahLst/>
              <a:cxnLst/>
              <a:rect l="l" t="t" r="r" b="b"/>
              <a:pathLst>
                <a:path w="4796" h="3597" extrusionOk="0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2693150" y="3604575"/>
              <a:ext cx="119525" cy="90525"/>
            </a:xfrm>
            <a:custGeom>
              <a:avLst/>
              <a:gdLst/>
              <a:ahLst/>
              <a:cxnLst/>
              <a:rect l="l" t="t" r="r" b="b"/>
              <a:pathLst>
                <a:path w="4781" h="3621" extrusionOk="0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2711900" y="3612250"/>
              <a:ext cx="118775" cy="91325"/>
            </a:xfrm>
            <a:custGeom>
              <a:avLst/>
              <a:gdLst/>
              <a:ahLst/>
              <a:cxnLst/>
              <a:rect l="l" t="t" r="r" b="b"/>
              <a:pathLst>
                <a:path w="4751" h="3653" extrusionOk="0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2730775" y="3619950"/>
              <a:ext cx="118675" cy="91600"/>
            </a:xfrm>
            <a:custGeom>
              <a:avLst/>
              <a:gdLst/>
              <a:ahLst/>
              <a:cxnLst/>
              <a:rect l="l" t="t" r="r" b="b"/>
              <a:pathLst>
                <a:path w="4747" h="3664" extrusionOk="0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2751400" y="3626450"/>
              <a:ext cx="117950" cy="92250"/>
            </a:xfrm>
            <a:custGeom>
              <a:avLst/>
              <a:gdLst/>
              <a:ahLst/>
              <a:cxnLst/>
              <a:rect l="l" t="t" r="r" b="b"/>
              <a:pathLst>
                <a:path w="4718" h="3690" extrusionOk="0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2772300" y="3632925"/>
              <a:ext cx="117025" cy="93025"/>
            </a:xfrm>
            <a:custGeom>
              <a:avLst/>
              <a:gdLst/>
              <a:ahLst/>
              <a:cxnLst/>
              <a:rect l="l" t="t" r="r" b="b"/>
              <a:pathLst>
                <a:path w="4681" h="3721" extrusionOk="0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2793425" y="3639400"/>
              <a:ext cx="116850" cy="93075"/>
            </a:xfrm>
            <a:custGeom>
              <a:avLst/>
              <a:gdLst/>
              <a:ahLst/>
              <a:cxnLst/>
              <a:rect l="l" t="t" r="r" b="b"/>
              <a:pathLst>
                <a:path w="4674" h="3723" extrusionOk="0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2816300" y="3644600"/>
              <a:ext cx="115875" cy="93775"/>
            </a:xfrm>
            <a:custGeom>
              <a:avLst/>
              <a:gdLst/>
              <a:ahLst/>
              <a:cxnLst/>
              <a:rect l="l" t="t" r="r" b="b"/>
              <a:pathLst>
                <a:path w="4635" h="3751" extrusionOk="0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2829875" y="3647675"/>
              <a:ext cx="115275" cy="94175"/>
            </a:xfrm>
            <a:custGeom>
              <a:avLst/>
              <a:gdLst/>
              <a:ahLst/>
              <a:cxnLst/>
              <a:rect l="l" t="t" r="r" b="b"/>
              <a:pathLst>
                <a:path w="4611" h="3767" extrusionOk="0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2853000" y="3653000"/>
              <a:ext cx="114500" cy="94550"/>
            </a:xfrm>
            <a:custGeom>
              <a:avLst/>
              <a:gdLst/>
              <a:ahLst/>
              <a:cxnLst/>
              <a:rect l="l" t="t" r="r" b="b"/>
              <a:pathLst>
                <a:path w="4580" h="3782" extrusionOk="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877500" y="3657275"/>
              <a:ext cx="113800" cy="94750"/>
            </a:xfrm>
            <a:custGeom>
              <a:avLst/>
              <a:gdLst/>
              <a:ahLst/>
              <a:cxnLst/>
              <a:rect l="l" t="t" r="r" b="b"/>
              <a:pathLst>
                <a:path w="4552" h="3790" extrusionOk="0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902600" y="3661225"/>
              <a:ext cx="112600" cy="95350"/>
            </a:xfrm>
            <a:custGeom>
              <a:avLst/>
              <a:gdLst/>
              <a:ahLst/>
              <a:cxnLst/>
              <a:rect l="l" t="t" r="r" b="b"/>
              <a:pathLst>
                <a:path w="4504" h="3814" extrusionOk="0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927850" y="3665250"/>
              <a:ext cx="111750" cy="95475"/>
            </a:xfrm>
            <a:custGeom>
              <a:avLst/>
              <a:gdLst/>
              <a:ahLst/>
              <a:cxnLst/>
              <a:rect l="l" t="t" r="r" b="b"/>
              <a:pathLst>
                <a:path w="4470" h="3819" extrusionOk="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954575" y="3668075"/>
              <a:ext cx="110775" cy="95725"/>
            </a:xfrm>
            <a:custGeom>
              <a:avLst/>
              <a:gdLst/>
              <a:ahLst/>
              <a:cxnLst/>
              <a:rect l="l" t="t" r="r" b="b"/>
              <a:pathLst>
                <a:path w="4431" h="3829" extrusionOk="0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981775" y="3670700"/>
              <a:ext cx="109425" cy="96225"/>
            </a:xfrm>
            <a:custGeom>
              <a:avLst/>
              <a:gdLst/>
              <a:ahLst/>
              <a:cxnLst/>
              <a:rect l="l" t="t" r="r" b="b"/>
              <a:pathLst>
                <a:path w="4377" h="3849" extrusionOk="0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3009125" y="3673375"/>
              <a:ext cx="108500" cy="96200"/>
            </a:xfrm>
            <a:custGeom>
              <a:avLst/>
              <a:gdLst/>
              <a:ahLst/>
              <a:cxnLst/>
              <a:rect l="l" t="t" r="r" b="b"/>
              <a:pathLst>
                <a:path w="4340" h="3848" extrusionOk="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3037975" y="3674800"/>
              <a:ext cx="107300" cy="96375"/>
            </a:xfrm>
            <a:custGeom>
              <a:avLst/>
              <a:gdLst/>
              <a:ahLst/>
              <a:cxnLst/>
              <a:rect l="l" t="t" r="r" b="b"/>
              <a:pathLst>
                <a:path w="4292" h="3855" extrusionOk="0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067225" y="3676025"/>
              <a:ext cx="105825" cy="96750"/>
            </a:xfrm>
            <a:custGeom>
              <a:avLst/>
              <a:gdLst/>
              <a:ahLst/>
              <a:cxnLst/>
              <a:rect l="l" t="t" r="r" b="b"/>
              <a:pathLst>
                <a:path w="4233" h="3870" extrusionOk="0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096650" y="3677300"/>
              <a:ext cx="104725" cy="96725"/>
            </a:xfrm>
            <a:custGeom>
              <a:avLst/>
              <a:gdLst/>
              <a:ahLst/>
              <a:cxnLst/>
              <a:rect l="l" t="t" r="r" b="b"/>
              <a:pathLst>
                <a:path w="4189" h="3869" extrusionOk="0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127500" y="3677200"/>
              <a:ext cx="103375" cy="96800"/>
            </a:xfrm>
            <a:custGeom>
              <a:avLst/>
              <a:gdLst/>
              <a:ahLst/>
              <a:cxnLst/>
              <a:rect l="l" t="t" r="r" b="b"/>
              <a:pathLst>
                <a:path w="4135" h="3872" extrusionOk="0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3158775" y="3677000"/>
              <a:ext cx="101675" cy="97075"/>
            </a:xfrm>
            <a:custGeom>
              <a:avLst/>
              <a:gdLst/>
              <a:ahLst/>
              <a:cxnLst/>
              <a:rect l="l" t="t" r="r" b="b"/>
              <a:pathLst>
                <a:path w="4067" h="3883" extrusionOk="0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190225" y="3676400"/>
              <a:ext cx="100400" cy="97850"/>
            </a:xfrm>
            <a:custGeom>
              <a:avLst/>
              <a:gdLst/>
              <a:ahLst/>
              <a:cxnLst/>
              <a:rect l="l" t="t" r="r" b="b"/>
              <a:pathLst>
                <a:path w="4016" h="3914" extrusionOk="0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223025" y="3674725"/>
              <a:ext cx="98825" cy="98125"/>
            </a:xfrm>
            <a:custGeom>
              <a:avLst/>
              <a:gdLst/>
              <a:ahLst/>
              <a:cxnLst/>
              <a:rect l="l" t="t" r="r" b="b"/>
              <a:pathLst>
                <a:path w="3953" h="3925" extrusionOk="0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3256225" y="3673075"/>
              <a:ext cx="96975" cy="98275"/>
            </a:xfrm>
            <a:custGeom>
              <a:avLst/>
              <a:gdLst/>
              <a:ahLst/>
              <a:cxnLst/>
              <a:rect l="l" t="t" r="r" b="b"/>
              <a:pathLst>
                <a:path w="3879" h="3931" extrusionOk="0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3289575" y="3670900"/>
              <a:ext cx="95575" cy="98975"/>
            </a:xfrm>
            <a:custGeom>
              <a:avLst/>
              <a:gdLst/>
              <a:ahLst/>
              <a:cxnLst/>
              <a:rect l="l" t="t" r="r" b="b"/>
              <a:pathLst>
                <a:path w="3823" h="3959" extrusionOk="0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324300" y="3667750"/>
              <a:ext cx="93725" cy="99175"/>
            </a:xfrm>
            <a:custGeom>
              <a:avLst/>
              <a:gdLst/>
              <a:ahLst/>
              <a:cxnLst/>
              <a:rect l="l" t="t" r="r" b="b"/>
              <a:pathLst>
                <a:path w="3749" h="3967" extrusionOk="0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3359350" y="3664600"/>
              <a:ext cx="91675" cy="99200"/>
            </a:xfrm>
            <a:custGeom>
              <a:avLst/>
              <a:gdLst/>
              <a:ahLst/>
              <a:cxnLst/>
              <a:rect l="l" t="t" r="r" b="b"/>
              <a:pathLst>
                <a:path w="3667" h="3968" extrusionOk="0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3394550" y="3660850"/>
              <a:ext cx="90125" cy="99850"/>
            </a:xfrm>
            <a:custGeom>
              <a:avLst/>
              <a:gdLst/>
              <a:ahLst/>
              <a:cxnLst/>
              <a:rect l="l" t="t" r="r" b="b"/>
              <a:pathLst>
                <a:path w="3605" h="3994" extrusionOk="0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3431075" y="3656175"/>
              <a:ext cx="88050" cy="99875"/>
            </a:xfrm>
            <a:custGeom>
              <a:avLst/>
              <a:gdLst/>
              <a:ahLst/>
              <a:cxnLst/>
              <a:rect l="l" t="t" r="r" b="b"/>
              <a:pathLst>
                <a:path w="3522" h="3995" extrusionOk="0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3467825" y="3651550"/>
              <a:ext cx="85875" cy="99775"/>
            </a:xfrm>
            <a:custGeom>
              <a:avLst/>
              <a:gdLst/>
              <a:ahLst/>
              <a:cxnLst/>
              <a:rect l="l" t="t" r="r" b="b"/>
              <a:pathLst>
                <a:path w="3435" h="3991" extrusionOk="0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504825" y="3646150"/>
              <a:ext cx="84125" cy="100325"/>
            </a:xfrm>
            <a:custGeom>
              <a:avLst/>
              <a:gdLst/>
              <a:ahLst/>
              <a:cxnLst/>
              <a:rect l="l" t="t" r="r" b="b"/>
              <a:pathLst>
                <a:path w="3365" h="4013" extrusionOk="0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3543025" y="3640000"/>
              <a:ext cx="81850" cy="100150"/>
            </a:xfrm>
            <a:custGeom>
              <a:avLst/>
              <a:gdLst/>
              <a:ahLst/>
              <a:cxnLst/>
              <a:rect l="l" t="t" r="r" b="b"/>
              <a:pathLst>
                <a:path w="3274" h="4006" extrusionOk="0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581400" y="3633850"/>
              <a:ext cx="79500" cy="99950"/>
            </a:xfrm>
            <a:custGeom>
              <a:avLst/>
              <a:gdLst/>
              <a:ahLst/>
              <a:cxnLst/>
              <a:rect l="l" t="t" r="r" b="b"/>
              <a:pathLst>
                <a:path w="3180" h="3998" extrusionOk="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3620100" y="3626775"/>
              <a:ext cx="77600" cy="100375"/>
            </a:xfrm>
            <a:custGeom>
              <a:avLst/>
              <a:gdLst/>
              <a:ahLst/>
              <a:cxnLst/>
              <a:rect l="l" t="t" r="r" b="b"/>
              <a:pathLst>
                <a:path w="3104" h="4015" extrusionOk="0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3659800" y="3619125"/>
              <a:ext cx="75150" cy="100050"/>
            </a:xfrm>
            <a:custGeom>
              <a:avLst/>
              <a:gdLst/>
              <a:ahLst/>
              <a:cxnLst/>
              <a:rect l="l" t="t" r="r" b="b"/>
              <a:pathLst>
                <a:path w="3006" h="4002" extrusionOk="0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3699675" y="3611475"/>
              <a:ext cx="72650" cy="99725"/>
            </a:xfrm>
            <a:custGeom>
              <a:avLst/>
              <a:gdLst/>
              <a:ahLst/>
              <a:cxnLst/>
              <a:rect l="l" t="t" r="r" b="b"/>
              <a:pathLst>
                <a:path w="2906" h="3989" extrusionOk="0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3739975" y="3602725"/>
              <a:ext cx="70500" cy="99975"/>
            </a:xfrm>
            <a:custGeom>
              <a:avLst/>
              <a:gdLst/>
              <a:ahLst/>
              <a:cxnLst/>
              <a:rect l="l" t="t" r="r" b="b"/>
              <a:pathLst>
                <a:path w="2820" h="3999" extrusionOk="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3781025" y="3593575"/>
              <a:ext cx="67950" cy="99550"/>
            </a:xfrm>
            <a:custGeom>
              <a:avLst/>
              <a:gdLst/>
              <a:ahLst/>
              <a:cxnLst/>
              <a:rect l="l" t="t" r="r" b="b"/>
              <a:pathLst>
                <a:path w="2718" h="3982" extrusionOk="0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3822225" y="3584450"/>
              <a:ext cx="65300" cy="99075"/>
            </a:xfrm>
            <a:custGeom>
              <a:avLst/>
              <a:gdLst/>
              <a:ahLst/>
              <a:cxnLst/>
              <a:rect l="l" t="t" r="r" b="b"/>
              <a:pathLst>
                <a:path w="2612" h="3963" extrusionOk="0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3863900" y="3574000"/>
              <a:ext cx="63025" cy="99200"/>
            </a:xfrm>
            <a:custGeom>
              <a:avLst/>
              <a:gdLst/>
              <a:ahLst/>
              <a:cxnLst/>
              <a:rect l="l" t="t" r="r" b="b"/>
              <a:pathLst>
                <a:path w="2521" h="3968" extrusionOk="0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3906150" y="3563375"/>
              <a:ext cx="60300" cy="98625"/>
            </a:xfrm>
            <a:custGeom>
              <a:avLst/>
              <a:gdLst/>
              <a:ahLst/>
              <a:cxnLst/>
              <a:rect l="l" t="t" r="r" b="b"/>
              <a:pathLst>
                <a:path w="2412" h="3945" extrusionOk="0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3948525" y="3552700"/>
              <a:ext cx="57600" cy="98100"/>
            </a:xfrm>
            <a:custGeom>
              <a:avLst/>
              <a:gdLst/>
              <a:ahLst/>
              <a:cxnLst/>
              <a:rect l="l" t="t" r="r" b="b"/>
              <a:pathLst>
                <a:path w="2304" h="3924" extrusionOk="0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3991425" y="3540650"/>
              <a:ext cx="55100" cy="98000"/>
            </a:xfrm>
            <a:custGeom>
              <a:avLst/>
              <a:gdLst/>
              <a:ahLst/>
              <a:cxnLst/>
              <a:rect l="l" t="t" r="r" b="b"/>
              <a:pathLst>
                <a:path w="2204" h="3920" extrusionOk="0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4034700" y="3528600"/>
              <a:ext cx="52275" cy="97300"/>
            </a:xfrm>
            <a:custGeom>
              <a:avLst/>
              <a:gdLst/>
              <a:ahLst/>
              <a:cxnLst/>
              <a:rect l="l" t="t" r="r" b="b"/>
              <a:pathLst>
                <a:path w="2091" h="3892" extrusionOk="0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4078100" y="3516225"/>
              <a:ext cx="49575" cy="96900"/>
            </a:xfrm>
            <a:custGeom>
              <a:avLst/>
              <a:gdLst/>
              <a:ahLst/>
              <a:cxnLst/>
              <a:rect l="l" t="t" r="r" b="b"/>
              <a:pathLst>
                <a:path w="1983" h="3876" extrusionOk="0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4122025" y="3502775"/>
              <a:ext cx="46800" cy="96425"/>
            </a:xfrm>
            <a:custGeom>
              <a:avLst/>
              <a:gdLst/>
              <a:ahLst/>
              <a:cxnLst/>
              <a:rect l="l" t="t" r="r" b="b"/>
              <a:pathLst>
                <a:path w="1872" h="3857" extrusionOk="0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4166175" y="3489350"/>
              <a:ext cx="43900" cy="95550"/>
            </a:xfrm>
            <a:custGeom>
              <a:avLst/>
              <a:gdLst/>
              <a:ahLst/>
              <a:cxnLst/>
              <a:rect l="l" t="t" r="r" b="b"/>
              <a:pathLst>
                <a:path w="1756" h="3822" extrusionOk="0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4210425" y="3475350"/>
              <a:ext cx="41150" cy="95225"/>
            </a:xfrm>
            <a:custGeom>
              <a:avLst/>
              <a:gdLst/>
              <a:ahLst/>
              <a:cxnLst/>
              <a:rect l="l" t="t" r="r" b="b"/>
              <a:pathLst>
                <a:path w="1646" h="3809" extrusionOk="0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4326475" y="3436750"/>
              <a:ext cx="33550" cy="93050"/>
            </a:xfrm>
            <a:custGeom>
              <a:avLst/>
              <a:gdLst/>
              <a:ahLst/>
              <a:cxnLst/>
              <a:rect l="l" t="t" r="r" b="b"/>
              <a:pathLst>
                <a:path w="1342" h="3722" extrusionOk="0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4371625" y="3420650"/>
              <a:ext cx="30600" cy="92325"/>
            </a:xfrm>
            <a:custGeom>
              <a:avLst/>
              <a:gdLst/>
              <a:ahLst/>
              <a:cxnLst/>
              <a:rect l="l" t="t" r="r" b="b"/>
              <a:pathLst>
                <a:path w="1224" h="3693" extrusionOk="0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4416900" y="3404525"/>
              <a:ext cx="27600" cy="91275"/>
            </a:xfrm>
            <a:custGeom>
              <a:avLst/>
              <a:gdLst/>
              <a:ahLst/>
              <a:cxnLst/>
              <a:rect l="l" t="t" r="r" b="b"/>
              <a:pathLst>
                <a:path w="1104" h="3651" extrusionOk="0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4462275" y="3387950"/>
              <a:ext cx="24575" cy="90625"/>
            </a:xfrm>
            <a:custGeom>
              <a:avLst/>
              <a:gdLst/>
              <a:ahLst/>
              <a:cxnLst/>
              <a:rect l="l" t="t" r="r" b="b"/>
              <a:pathLst>
                <a:path w="983" h="3625" extrusionOk="0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4507825" y="3370600"/>
              <a:ext cx="21525" cy="89525"/>
            </a:xfrm>
            <a:custGeom>
              <a:avLst/>
              <a:gdLst/>
              <a:ahLst/>
              <a:cxnLst/>
              <a:rect l="l" t="t" r="r" b="b"/>
              <a:pathLst>
                <a:path w="861" h="3581" extrusionOk="0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4552550" y="3353250"/>
              <a:ext cx="21625" cy="88350"/>
            </a:xfrm>
            <a:custGeom>
              <a:avLst/>
              <a:gdLst/>
              <a:ahLst/>
              <a:cxnLst/>
              <a:rect l="l" t="t" r="r" b="b"/>
              <a:pathLst>
                <a:path w="865" h="3534" extrusionOk="0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4595125" y="3335175"/>
              <a:ext cx="24700" cy="87675"/>
            </a:xfrm>
            <a:custGeom>
              <a:avLst/>
              <a:gdLst/>
              <a:ahLst/>
              <a:cxnLst/>
              <a:rect l="l" t="t" r="r" b="b"/>
              <a:pathLst>
                <a:path w="988" h="3507" extrusionOk="0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4637675" y="3316650"/>
              <a:ext cx="27875" cy="86400"/>
            </a:xfrm>
            <a:custGeom>
              <a:avLst/>
              <a:gdLst/>
              <a:ahLst/>
              <a:cxnLst/>
              <a:rect l="l" t="t" r="r" b="b"/>
              <a:pathLst>
                <a:path w="1115" h="3456" extrusionOk="0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4680325" y="3298150"/>
              <a:ext cx="30975" cy="85050"/>
            </a:xfrm>
            <a:custGeom>
              <a:avLst/>
              <a:gdLst/>
              <a:ahLst/>
              <a:cxnLst/>
              <a:rect l="l" t="t" r="r" b="b"/>
              <a:pathLst>
                <a:path w="1239" h="3402" extrusionOk="0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4722925" y="3278725"/>
              <a:ext cx="34025" cy="84225"/>
            </a:xfrm>
            <a:custGeom>
              <a:avLst/>
              <a:gdLst/>
              <a:ahLst/>
              <a:cxnLst/>
              <a:rect l="l" t="t" r="r" b="b"/>
              <a:pathLst>
                <a:path w="1361" h="3369" extrusionOk="0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4765475" y="3259075"/>
              <a:ext cx="37100" cy="82850"/>
            </a:xfrm>
            <a:custGeom>
              <a:avLst/>
              <a:gdLst/>
              <a:ahLst/>
              <a:cxnLst/>
              <a:rect l="l" t="t" r="r" b="b"/>
              <a:pathLst>
                <a:path w="1484" h="3314" extrusionOk="0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4808050" y="3239425"/>
              <a:ext cx="40200" cy="81475"/>
            </a:xfrm>
            <a:custGeom>
              <a:avLst/>
              <a:gdLst/>
              <a:ahLst/>
              <a:cxnLst/>
              <a:rect l="l" t="t" r="r" b="b"/>
              <a:pathLst>
                <a:path w="1608" h="3259" extrusionOk="0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4850475" y="3218750"/>
              <a:ext cx="43125" cy="80475"/>
            </a:xfrm>
            <a:custGeom>
              <a:avLst/>
              <a:gdLst/>
              <a:ahLst/>
              <a:cxnLst/>
              <a:rect l="l" t="t" r="r" b="b"/>
              <a:pathLst>
                <a:path w="1725" h="3219" extrusionOk="0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4892800" y="3198100"/>
              <a:ext cx="46200" cy="78975"/>
            </a:xfrm>
            <a:custGeom>
              <a:avLst/>
              <a:gdLst/>
              <a:ahLst/>
              <a:cxnLst/>
              <a:rect l="l" t="t" r="r" b="b"/>
              <a:pathLst>
                <a:path w="1848" h="3159" extrusionOk="0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4935125" y="3177225"/>
              <a:ext cx="49175" cy="77700"/>
            </a:xfrm>
            <a:custGeom>
              <a:avLst/>
              <a:gdLst/>
              <a:ahLst/>
              <a:cxnLst/>
              <a:rect l="l" t="t" r="r" b="b"/>
              <a:pathLst>
                <a:path w="1967" h="3108" extrusionOk="0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4977125" y="3155575"/>
              <a:ext cx="52125" cy="76375"/>
            </a:xfrm>
            <a:custGeom>
              <a:avLst/>
              <a:gdLst/>
              <a:ahLst/>
              <a:cxnLst/>
              <a:rect l="l" t="t" r="r" b="b"/>
              <a:pathLst>
                <a:path w="2085" h="3055" extrusionOk="0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5019025" y="3133975"/>
              <a:ext cx="55150" cy="74825"/>
            </a:xfrm>
            <a:custGeom>
              <a:avLst/>
              <a:gdLst/>
              <a:ahLst/>
              <a:cxnLst/>
              <a:rect l="l" t="t" r="r" b="b"/>
              <a:pathLst>
                <a:path w="2206" h="2993" extrusionOk="0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060950" y="3112000"/>
              <a:ext cx="57900" cy="73600"/>
            </a:xfrm>
            <a:custGeom>
              <a:avLst/>
              <a:gdLst/>
              <a:ahLst/>
              <a:cxnLst/>
              <a:rect l="l" t="t" r="r" b="b"/>
              <a:pathLst>
                <a:path w="2316" h="2944" extrusionOk="0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5102300" y="3089500"/>
              <a:ext cx="60900" cy="71975"/>
            </a:xfrm>
            <a:custGeom>
              <a:avLst/>
              <a:gdLst/>
              <a:ahLst/>
              <a:cxnLst/>
              <a:rect l="l" t="t" r="r" b="b"/>
              <a:pathLst>
                <a:path w="2436" h="2879" extrusionOk="0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5143625" y="3067050"/>
              <a:ext cx="63875" cy="70300"/>
            </a:xfrm>
            <a:custGeom>
              <a:avLst/>
              <a:gdLst/>
              <a:ahLst/>
              <a:cxnLst/>
              <a:rect l="l" t="t" r="r" b="b"/>
              <a:pathLst>
                <a:path w="2555" h="2812" extrusionOk="0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5184825" y="3044050"/>
              <a:ext cx="66500" cy="69025"/>
            </a:xfrm>
            <a:custGeom>
              <a:avLst/>
              <a:gdLst/>
              <a:ahLst/>
              <a:cxnLst/>
              <a:rect l="l" t="t" r="r" b="b"/>
              <a:pathLst>
                <a:path w="2660" h="2761" extrusionOk="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5225425" y="3020800"/>
              <a:ext cx="69425" cy="67275"/>
            </a:xfrm>
            <a:custGeom>
              <a:avLst/>
              <a:gdLst/>
              <a:ahLst/>
              <a:cxnLst/>
              <a:rect l="l" t="t" r="r" b="b"/>
              <a:pathLst>
                <a:path w="2777" h="2691" extrusionOk="0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5266025" y="2997575"/>
              <a:ext cx="72325" cy="65550"/>
            </a:xfrm>
            <a:custGeom>
              <a:avLst/>
              <a:gdLst/>
              <a:ahLst/>
              <a:cxnLst/>
              <a:rect l="l" t="t" r="r" b="b"/>
              <a:pathLst>
                <a:path w="2893" h="2622" extrusionOk="0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5306275" y="2973700"/>
              <a:ext cx="74775" cy="64175"/>
            </a:xfrm>
            <a:custGeom>
              <a:avLst/>
              <a:gdLst/>
              <a:ahLst/>
              <a:cxnLst/>
              <a:rect l="l" t="t" r="r" b="b"/>
              <a:pathLst>
                <a:path w="2991" h="2567" extrusionOk="0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5346000" y="2949775"/>
              <a:ext cx="77600" cy="62375"/>
            </a:xfrm>
            <a:custGeom>
              <a:avLst/>
              <a:gdLst/>
              <a:ahLst/>
              <a:cxnLst/>
              <a:rect l="l" t="t" r="r" b="b"/>
              <a:pathLst>
                <a:path w="3104" h="2495" extrusionOk="0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5385675" y="2925850"/>
              <a:ext cx="80350" cy="60625"/>
            </a:xfrm>
            <a:custGeom>
              <a:avLst/>
              <a:gdLst/>
              <a:ahLst/>
              <a:cxnLst/>
              <a:rect l="l" t="t" r="r" b="b"/>
              <a:pathLst>
                <a:path w="3214" h="2425" extrusionOk="0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5424775" y="2901300"/>
              <a:ext cx="82700" cy="59075"/>
            </a:xfrm>
            <a:custGeom>
              <a:avLst/>
              <a:gdLst/>
              <a:ahLst/>
              <a:cxnLst/>
              <a:rect l="l" t="t" r="r" b="b"/>
              <a:pathLst>
                <a:path w="3308" h="2363" extrusionOk="0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5463425" y="2876775"/>
              <a:ext cx="85425" cy="57275"/>
            </a:xfrm>
            <a:custGeom>
              <a:avLst/>
              <a:gdLst/>
              <a:ahLst/>
              <a:cxnLst/>
              <a:rect l="l" t="t" r="r" b="b"/>
              <a:pathLst>
                <a:path w="3417" h="2291" extrusionOk="0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5502050" y="2852175"/>
              <a:ext cx="87825" cy="55575"/>
            </a:xfrm>
            <a:custGeom>
              <a:avLst/>
              <a:gdLst/>
              <a:ahLst/>
              <a:cxnLst/>
              <a:rect l="l" t="t" r="r" b="b"/>
              <a:pathLst>
                <a:path w="3513" h="2223" extrusionOk="0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5539775" y="2827125"/>
              <a:ext cx="90225" cy="53850"/>
            </a:xfrm>
            <a:custGeom>
              <a:avLst/>
              <a:gdLst/>
              <a:ahLst/>
              <a:cxnLst/>
              <a:rect l="l" t="t" r="r" b="b"/>
              <a:pathLst>
                <a:path w="3609" h="2154" extrusionOk="0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5577225" y="2802175"/>
              <a:ext cx="92800" cy="51950"/>
            </a:xfrm>
            <a:custGeom>
              <a:avLst/>
              <a:gdLst/>
              <a:ahLst/>
              <a:cxnLst/>
              <a:rect l="l" t="t" r="r" b="b"/>
              <a:pathLst>
                <a:path w="3712" h="2078" extrusionOk="0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5614650" y="2777000"/>
              <a:ext cx="94800" cy="50325"/>
            </a:xfrm>
            <a:custGeom>
              <a:avLst/>
              <a:gdLst/>
              <a:ahLst/>
              <a:cxnLst/>
              <a:rect l="l" t="t" r="r" b="b"/>
              <a:pathLst>
                <a:path w="3792" h="2013" extrusionOk="0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5650800" y="2751575"/>
              <a:ext cx="97300" cy="48425"/>
            </a:xfrm>
            <a:custGeom>
              <a:avLst/>
              <a:gdLst/>
              <a:ahLst/>
              <a:cxnLst/>
              <a:rect l="l" t="t" r="r" b="b"/>
              <a:pathLst>
                <a:path w="3892" h="1937" extrusionOk="0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5686900" y="2726250"/>
              <a:ext cx="99750" cy="46500"/>
            </a:xfrm>
            <a:custGeom>
              <a:avLst/>
              <a:gdLst/>
              <a:ahLst/>
              <a:cxnLst/>
              <a:rect l="l" t="t" r="r" b="b"/>
              <a:pathLst>
                <a:path w="3990" h="1860" extrusionOk="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5722725" y="2700650"/>
              <a:ext cx="101550" cy="44825"/>
            </a:xfrm>
            <a:custGeom>
              <a:avLst/>
              <a:gdLst/>
              <a:ahLst/>
              <a:cxnLst/>
              <a:rect l="l" t="t" r="r" b="b"/>
              <a:pathLst>
                <a:path w="4062" h="1793" extrusionOk="0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5757375" y="2675000"/>
              <a:ext cx="103925" cy="42850"/>
            </a:xfrm>
            <a:custGeom>
              <a:avLst/>
              <a:gdLst/>
              <a:ahLst/>
              <a:cxnLst/>
              <a:rect l="l" t="t" r="r" b="b"/>
              <a:pathLst>
                <a:path w="4157" h="1714" extrusionOk="0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5792000" y="2649400"/>
              <a:ext cx="106200" cy="40950"/>
            </a:xfrm>
            <a:custGeom>
              <a:avLst/>
              <a:gdLst/>
              <a:ahLst/>
              <a:cxnLst/>
              <a:rect l="l" t="t" r="r" b="b"/>
              <a:pathLst>
                <a:path w="4248" h="1638" extrusionOk="0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5826050" y="2623550"/>
              <a:ext cx="107800" cy="39175"/>
            </a:xfrm>
            <a:custGeom>
              <a:avLst/>
              <a:gdLst/>
              <a:ahLst/>
              <a:cxnLst/>
              <a:rect l="l" t="t" r="r" b="b"/>
              <a:pathLst>
                <a:path w="4312" h="1567" extrusionOk="0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5859100" y="2597700"/>
              <a:ext cx="109975" cy="37250"/>
            </a:xfrm>
            <a:custGeom>
              <a:avLst/>
              <a:gdLst/>
              <a:ahLst/>
              <a:cxnLst/>
              <a:rect l="l" t="t" r="r" b="b"/>
              <a:pathLst>
                <a:path w="4399" h="1490" extrusionOk="0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5892100" y="2571950"/>
              <a:ext cx="112125" cy="35300"/>
            </a:xfrm>
            <a:custGeom>
              <a:avLst/>
              <a:gdLst/>
              <a:ahLst/>
              <a:cxnLst/>
              <a:rect l="l" t="t" r="r" b="b"/>
              <a:pathLst>
                <a:path w="4485" h="1412" extrusionOk="0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5911425" y="2556575"/>
              <a:ext cx="112625" cy="34325"/>
            </a:xfrm>
            <a:custGeom>
              <a:avLst/>
              <a:gdLst/>
              <a:ahLst/>
              <a:cxnLst/>
              <a:rect l="l" t="t" r="r" b="b"/>
              <a:pathLst>
                <a:path w="4505" h="1373" extrusionOk="0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5942775" y="2530625"/>
              <a:ext cx="114675" cy="32375"/>
            </a:xfrm>
            <a:custGeom>
              <a:avLst/>
              <a:gdLst/>
              <a:ahLst/>
              <a:cxnLst/>
              <a:rect l="l" t="t" r="r" b="b"/>
              <a:pathLst>
                <a:path w="4587" h="1295" extrusionOk="0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5974075" y="2504750"/>
              <a:ext cx="116650" cy="30475"/>
            </a:xfrm>
            <a:custGeom>
              <a:avLst/>
              <a:gdLst/>
              <a:ahLst/>
              <a:cxnLst/>
              <a:rect l="l" t="t" r="r" b="b"/>
              <a:pathLst>
                <a:path w="4666" h="1219" extrusionOk="0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04875" y="2478825"/>
              <a:ext cx="117850" cy="28650"/>
            </a:xfrm>
            <a:custGeom>
              <a:avLst/>
              <a:gdLst/>
              <a:ahLst/>
              <a:cxnLst/>
              <a:rect l="l" t="t" r="r" b="b"/>
              <a:pathLst>
                <a:path w="4714" h="1146" extrusionOk="0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6034425" y="2452925"/>
              <a:ext cx="119675" cy="26725"/>
            </a:xfrm>
            <a:custGeom>
              <a:avLst/>
              <a:gdLst/>
              <a:ahLst/>
              <a:cxnLst/>
              <a:rect l="l" t="t" r="r" b="b"/>
              <a:pathLst>
                <a:path w="4787" h="1069" extrusionOk="0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063875" y="2427125"/>
              <a:ext cx="121500" cy="24800"/>
            </a:xfrm>
            <a:custGeom>
              <a:avLst/>
              <a:gdLst/>
              <a:ahLst/>
              <a:cxnLst/>
              <a:rect l="l" t="t" r="r" b="b"/>
              <a:pathLst>
                <a:path w="4860" h="992" extrusionOk="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092600" y="2401275"/>
              <a:ext cx="122425" cy="22975"/>
            </a:xfrm>
            <a:custGeom>
              <a:avLst/>
              <a:gdLst/>
              <a:ahLst/>
              <a:cxnLst/>
              <a:rect l="l" t="t" r="r" b="b"/>
              <a:pathLst>
                <a:path w="4897" h="919" extrusionOk="0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120200" y="2375500"/>
              <a:ext cx="124100" cy="21075"/>
            </a:xfrm>
            <a:custGeom>
              <a:avLst/>
              <a:gdLst/>
              <a:ahLst/>
              <a:cxnLst/>
              <a:rect l="l" t="t" r="r" b="b"/>
              <a:pathLst>
                <a:path w="4964" h="843" extrusionOk="0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6147725" y="2349825"/>
              <a:ext cx="115425" cy="19225"/>
            </a:xfrm>
            <a:custGeom>
              <a:avLst/>
              <a:gdLst/>
              <a:ahLst/>
              <a:cxnLst/>
              <a:rect l="l" t="t" r="r" b="b"/>
              <a:pathLst>
                <a:path w="4617" h="769" extrusionOk="0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6174300" y="2324200"/>
              <a:ext cx="88850" cy="16100"/>
            </a:xfrm>
            <a:custGeom>
              <a:avLst/>
              <a:gdLst/>
              <a:ahLst/>
              <a:cxnLst/>
              <a:rect l="l" t="t" r="r" b="b"/>
              <a:pathLst>
                <a:path w="3554" h="644" extrusionOk="0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6199875" y="2298650"/>
              <a:ext cx="63275" cy="13775"/>
            </a:xfrm>
            <a:custGeom>
              <a:avLst/>
              <a:gdLst/>
              <a:ahLst/>
              <a:cxnLst/>
              <a:rect l="l" t="t" r="r" b="b"/>
              <a:pathLst>
                <a:path w="2531" h="551" extrusionOk="0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6225425" y="2273225"/>
              <a:ext cx="37725" cy="12250"/>
            </a:xfrm>
            <a:custGeom>
              <a:avLst/>
              <a:gdLst/>
              <a:ahLst/>
              <a:cxnLst/>
              <a:rect l="l" t="t" r="r" b="b"/>
              <a:pathLst>
                <a:path w="1509" h="490" extrusionOk="0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6249775" y="2247900"/>
              <a:ext cx="13375" cy="11575"/>
            </a:xfrm>
            <a:custGeom>
              <a:avLst/>
              <a:gdLst/>
              <a:ahLst/>
              <a:cxnLst/>
              <a:rect l="l" t="t" r="r" b="b"/>
              <a:pathLst>
                <a:path w="535" h="463" extrusionOk="0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5333200" y="1007475"/>
              <a:ext cx="929950" cy="165550"/>
            </a:xfrm>
            <a:custGeom>
              <a:avLst/>
              <a:gdLst/>
              <a:ahLst/>
              <a:cxnLst/>
              <a:rect l="l" t="t" r="r" b="b"/>
              <a:pathLst>
                <a:path w="37198" h="6622" extrusionOk="0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6248075" y="1141450"/>
              <a:ext cx="15075" cy="11650"/>
            </a:xfrm>
            <a:custGeom>
              <a:avLst/>
              <a:gdLst/>
              <a:ahLst/>
              <a:cxnLst/>
              <a:rect l="l" t="t" r="r" b="b"/>
              <a:pathLst>
                <a:path w="603" h="466" extrusionOk="0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6228175" y="1124900"/>
              <a:ext cx="34975" cy="24400"/>
            </a:xfrm>
            <a:custGeom>
              <a:avLst/>
              <a:gdLst/>
              <a:ahLst/>
              <a:cxnLst/>
              <a:rect l="l" t="t" r="r" b="b"/>
              <a:pathLst>
                <a:path w="1399" h="976" extrusionOk="0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6208300" y="1108050"/>
              <a:ext cx="54850" cy="37975"/>
            </a:xfrm>
            <a:custGeom>
              <a:avLst/>
              <a:gdLst/>
              <a:ahLst/>
              <a:cxnLst/>
              <a:rect l="l" t="t" r="r" b="b"/>
              <a:pathLst>
                <a:path w="2194" h="1519" extrusionOk="0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6188450" y="1090925"/>
              <a:ext cx="74700" cy="51800"/>
            </a:xfrm>
            <a:custGeom>
              <a:avLst/>
              <a:gdLst/>
              <a:ahLst/>
              <a:cxnLst/>
              <a:rect l="l" t="t" r="r" b="b"/>
              <a:pathLst>
                <a:path w="2988" h="2072" extrusionOk="0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6167500" y="1078800"/>
              <a:ext cx="95650" cy="61200"/>
            </a:xfrm>
            <a:custGeom>
              <a:avLst/>
              <a:gdLst/>
              <a:ahLst/>
              <a:cxnLst/>
              <a:rect l="l" t="t" r="r" b="b"/>
              <a:pathLst>
                <a:path w="3826" h="2448" extrusionOk="0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6146675" y="1076525"/>
              <a:ext cx="96500" cy="61150"/>
            </a:xfrm>
            <a:custGeom>
              <a:avLst/>
              <a:gdLst/>
              <a:ahLst/>
              <a:cxnLst/>
              <a:rect l="l" t="t" r="r" b="b"/>
              <a:pathLst>
                <a:path w="3860" h="2446" extrusionOk="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6125700" y="1074425"/>
              <a:ext cx="95350" cy="60875"/>
            </a:xfrm>
            <a:custGeom>
              <a:avLst/>
              <a:gdLst/>
              <a:ahLst/>
              <a:cxnLst/>
              <a:rect l="l" t="t" r="r" b="b"/>
              <a:pathLst>
                <a:path w="3814" h="2435" extrusionOk="0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6103875" y="1073100"/>
              <a:ext cx="94125" cy="60575"/>
            </a:xfrm>
            <a:custGeom>
              <a:avLst/>
              <a:gdLst/>
              <a:ahLst/>
              <a:cxnLst/>
              <a:rect l="l" t="t" r="r" b="b"/>
              <a:pathLst>
                <a:path w="3765" h="2423" extrusionOk="0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6082175" y="1071750"/>
              <a:ext cx="92650" cy="60475"/>
            </a:xfrm>
            <a:custGeom>
              <a:avLst/>
              <a:gdLst/>
              <a:ahLst/>
              <a:cxnLst/>
              <a:rect l="l" t="t" r="r" b="b"/>
              <a:pathLst>
                <a:path w="3706" h="2419" extrusionOk="0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6060150" y="1070775"/>
              <a:ext cx="91650" cy="59975"/>
            </a:xfrm>
            <a:custGeom>
              <a:avLst/>
              <a:gdLst/>
              <a:ahLst/>
              <a:cxnLst/>
              <a:rect l="l" t="t" r="r" b="b"/>
              <a:pathLst>
                <a:path w="3666" h="2399" extrusionOk="0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6037475" y="1070375"/>
              <a:ext cx="90225" cy="59800"/>
            </a:xfrm>
            <a:custGeom>
              <a:avLst/>
              <a:gdLst/>
              <a:ahLst/>
              <a:cxnLst/>
              <a:rect l="l" t="t" r="r" b="b"/>
              <a:pathLst>
                <a:path w="3609" h="2392" extrusionOk="0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015000" y="1069950"/>
              <a:ext cx="88700" cy="59650"/>
            </a:xfrm>
            <a:custGeom>
              <a:avLst/>
              <a:gdLst/>
              <a:ahLst/>
              <a:cxnLst/>
              <a:rect l="l" t="t" r="r" b="b"/>
              <a:pathLst>
                <a:path w="3548" h="2386" extrusionOk="0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991950" y="1069825"/>
              <a:ext cx="87775" cy="59475"/>
            </a:xfrm>
            <a:custGeom>
              <a:avLst/>
              <a:gdLst/>
              <a:ahLst/>
              <a:cxnLst/>
              <a:rect l="l" t="t" r="r" b="b"/>
              <a:pathLst>
                <a:path w="3511" h="2379" extrusionOk="0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968550" y="1070350"/>
              <a:ext cx="86250" cy="59300"/>
            </a:xfrm>
            <a:custGeom>
              <a:avLst/>
              <a:gdLst/>
              <a:ahLst/>
              <a:cxnLst/>
              <a:rect l="l" t="t" r="r" b="b"/>
              <a:pathLst>
                <a:path w="3450" h="2372" extrusionOk="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945300" y="1070850"/>
              <a:ext cx="84700" cy="59075"/>
            </a:xfrm>
            <a:custGeom>
              <a:avLst/>
              <a:gdLst/>
              <a:ahLst/>
              <a:cxnLst/>
              <a:rect l="l" t="t" r="r" b="b"/>
              <a:pathLst>
                <a:path w="3388" h="2363" extrusionOk="0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921375" y="1071575"/>
              <a:ext cx="83725" cy="59300"/>
            </a:xfrm>
            <a:custGeom>
              <a:avLst/>
              <a:gdLst/>
              <a:ahLst/>
              <a:cxnLst/>
              <a:rect l="l" t="t" r="r" b="b"/>
              <a:pathLst>
                <a:path w="3349" h="2372" extrusionOk="0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897250" y="1072975"/>
              <a:ext cx="82200" cy="59075"/>
            </a:xfrm>
            <a:custGeom>
              <a:avLst/>
              <a:gdLst/>
              <a:ahLst/>
              <a:cxnLst/>
              <a:rect l="l" t="t" r="r" b="b"/>
              <a:pathLst>
                <a:path w="3288" h="2363" extrusionOk="0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873275" y="1074375"/>
              <a:ext cx="80675" cy="58850"/>
            </a:xfrm>
            <a:custGeom>
              <a:avLst/>
              <a:gdLst/>
              <a:ahLst/>
              <a:cxnLst/>
              <a:rect l="l" t="t" r="r" b="b"/>
              <a:pathLst>
                <a:path w="3227" h="2354" extrusionOk="0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848575" y="1076100"/>
              <a:ext cx="79650" cy="59025"/>
            </a:xfrm>
            <a:custGeom>
              <a:avLst/>
              <a:gdLst/>
              <a:ahLst/>
              <a:cxnLst/>
              <a:rect l="l" t="t" r="r" b="b"/>
              <a:pathLst>
                <a:path w="3186" h="2361" extrusionOk="0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823775" y="1078400"/>
              <a:ext cx="78125" cy="58775"/>
            </a:xfrm>
            <a:custGeom>
              <a:avLst/>
              <a:gdLst/>
              <a:ahLst/>
              <a:cxnLst/>
              <a:rect l="l" t="t" r="r" b="b"/>
              <a:pathLst>
                <a:path w="3125" h="2351" extrusionOk="0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799150" y="1080700"/>
              <a:ext cx="76575" cy="58475"/>
            </a:xfrm>
            <a:custGeom>
              <a:avLst/>
              <a:gdLst/>
              <a:ahLst/>
              <a:cxnLst/>
              <a:rect l="l" t="t" r="r" b="b"/>
              <a:pathLst>
                <a:path w="3063" h="2339" extrusionOk="0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773700" y="1083350"/>
              <a:ext cx="75550" cy="58600"/>
            </a:xfrm>
            <a:custGeom>
              <a:avLst/>
              <a:gdLst/>
              <a:ahLst/>
              <a:cxnLst/>
              <a:rect l="l" t="t" r="r" b="b"/>
              <a:pathLst>
                <a:path w="3022" h="2344" extrusionOk="0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748325" y="1086550"/>
              <a:ext cx="74000" cy="58275"/>
            </a:xfrm>
            <a:custGeom>
              <a:avLst/>
              <a:gdLst/>
              <a:ahLst/>
              <a:cxnLst/>
              <a:rect l="l" t="t" r="r" b="b"/>
              <a:pathLst>
                <a:path w="2960" h="2331" extrusionOk="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723050" y="1089675"/>
              <a:ext cx="72500" cy="58000"/>
            </a:xfrm>
            <a:custGeom>
              <a:avLst/>
              <a:gdLst/>
              <a:ahLst/>
              <a:cxnLst/>
              <a:rect l="l" t="t" r="r" b="b"/>
              <a:pathLst>
                <a:path w="2900" h="2320" extrusionOk="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697000" y="1093250"/>
              <a:ext cx="71425" cy="58100"/>
            </a:xfrm>
            <a:custGeom>
              <a:avLst/>
              <a:gdLst/>
              <a:ahLst/>
              <a:cxnLst/>
              <a:rect l="l" t="t" r="r" b="b"/>
              <a:pathLst>
                <a:path w="2857" h="2324" extrusionOk="0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671025" y="1097250"/>
              <a:ext cx="69900" cy="57775"/>
            </a:xfrm>
            <a:custGeom>
              <a:avLst/>
              <a:gdLst/>
              <a:ahLst/>
              <a:cxnLst/>
              <a:rect l="l" t="t" r="r" b="b"/>
              <a:pathLst>
                <a:path w="2796" h="2311" extrusionOk="0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645200" y="1101250"/>
              <a:ext cx="68400" cy="57425"/>
            </a:xfrm>
            <a:custGeom>
              <a:avLst/>
              <a:gdLst/>
              <a:ahLst/>
              <a:cxnLst/>
              <a:rect l="l" t="t" r="r" b="b"/>
              <a:pathLst>
                <a:path w="2736" h="2297" extrusionOk="0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618600" y="1105700"/>
              <a:ext cx="67300" cy="57475"/>
            </a:xfrm>
            <a:custGeom>
              <a:avLst/>
              <a:gdLst/>
              <a:ahLst/>
              <a:cxnLst/>
              <a:rect l="l" t="t" r="r" b="b"/>
              <a:pathLst>
                <a:path w="2692" h="2299" extrusionOk="0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592100" y="1110525"/>
              <a:ext cx="65825" cy="57125"/>
            </a:xfrm>
            <a:custGeom>
              <a:avLst/>
              <a:gdLst/>
              <a:ahLst/>
              <a:cxnLst/>
              <a:rect l="l" t="t" r="r" b="b"/>
              <a:pathLst>
                <a:path w="2633" h="2285" extrusionOk="0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565750" y="1115325"/>
              <a:ext cx="64325" cy="56750"/>
            </a:xfrm>
            <a:custGeom>
              <a:avLst/>
              <a:gdLst/>
              <a:ahLst/>
              <a:cxnLst/>
              <a:rect l="l" t="t" r="r" b="b"/>
              <a:pathLst>
                <a:path w="2573" h="2270" extrusionOk="0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5538700" y="1120575"/>
              <a:ext cx="63200" cy="56800"/>
            </a:xfrm>
            <a:custGeom>
              <a:avLst/>
              <a:gdLst/>
              <a:ahLst/>
              <a:cxnLst/>
              <a:rect l="l" t="t" r="r" b="b"/>
              <a:pathLst>
                <a:path w="2528" h="2272" extrusionOk="0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5511750" y="1126225"/>
              <a:ext cx="61725" cy="56375"/>
            </a:xfrm>
            <a:custGeom>
              <a:avLst/>
              <a:gdLst/>
              <a:ahLst/>
              <a:cxnLst/>
              <a:rect l="l" t="t" r="r" b="b"/>
              <a:pathLst>
                <a:path w="2469" h="2255" extrusionOk="0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5484950" y="1131800"/>
              <a:ext cx="60250" cy="56025"/>
            </a:xfrm>
            <a:custGeom>
              <a:avLst/>
              <a:gdLst/>
              <a:ahLst/>
              <a:cxnLst/>
              <a:rect l="l" t="t" r="r" b="b"/>
              <a:pathLst>
                <a:path w="2410" h="2241" extrusionOk="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5457525" y="1137850"/>
              <a:ext cx="59050" cy="55975"/>
            </a:xfrm>
            <a:custGeom>
              <a:avLst/>
              <a:gdLst/>
              <a:ahLst/>
              <a:cxnLst/>
              <a:rect l="l" t="t" r="r" b="b"/>
              <a:pathLst>
                <a:path w="2362" h="2239" extrusionOk="0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5430225" y="1144250"/>
              <a:ext cx="57550" cy="55550"/>
            </a:xfrm>
            <a:custGeom>
              <a:avLst/>
              <a:gdLst/>
              <a:ahLst/>
              <a:cxnLst/>
              <a:rect l="l" t="t" r="r" b="b"/>
              <a:pathLst>
                <a:path w="2302" h="2222" extrusionOk="0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5403000" y="1150600"/>
              <a:ext cx="56100" cy="55175"/>
            </a:xfrm>
            <a:custGeom>
              <a:avLst/>
              <a:gdLst/>
              <a:ahLst/>
              <a:cxnLst/>
              <a:rect l="l" t="t" r="r" b="b"/>
              <a:pathLst>
                <a:path w="2244" h="2207" extrusionOk="0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5375225" y="1157450"/>
              <a:ext cx="54900" cy="55075"/>
            </a:xfrm>
            <a:custGeom>
              <a:avLst/>
              <a:gdLst/>
              <a:ahLst/>
              <a:cxnLst/>
              <a:rect l="l" t="t" r="r" b="b"/>
              <a:pathLst>
                <a:path w="2196" h="2203" extrusionOk="0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5347600" y="1164575"/>
              <a:ext cx="53375" cy="54625"/>
            </a:xfrm>
            <a:custGeom>
              <a:avLst/>
              <a:gdLst/>
              <a:ahLst/>
              <a:cxnLst/>
              <a:rect l="l" t="t" r="r" b="b"/>
              <a:pathLst>
                <a:path w="2135" h="2185" extrusionOk="0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5320000" y="1171675"/>
              <a:ext cx="51925" cy="54300"/>
            </a:xfrm>
            <a:custGeom>
              <a:avLst/>
              <a:gdLst/>
              <a:ahLst/>
              <a:cxnLst/>
              <a:rect l="l" t="t" r="r" b="b"/>
              <a:pathLst>
                <a:path w="2077" h="2172" extrusionOk="0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5291950" y="1179300"/>
              <a:ext cx="50650" cy="54100"/>
            </a:xfrm>
            <a:custGeom>
              <a:avLst/>
              <a:gdLst/>
              <a:ahLst/>
              <a:cxnLst/>
              <a:rect l="l" t="t" r="r" b="b"/>
              <a:pathLst>
                <a:path w="2026" h="2164" extrusionOk="0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5275450" y="1183950"/>
              <a:ext cx="49750" cy="53800"/>
            </a:xfrm>
            <a:custGeom>
              <a:avLst/>
              <a:gdLst/>
              <a:ahLst/>
              <a:cxnLst/>
              <a:rect l="l" t="t" r="r" b="b"/>
              <a:pathLst>
                <a:path w="1990" h="2152" extrusionOk="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5247600" y="1191800"/>
              <a:ext cx="48225" cy="53300"/>
            </a:xfrm>
            <a:custGeom>
              <a:avLst/>
              <a:gdLst/>
              <a:ahLst/>
              <a:cxnLst/>
              <a:rect l="l" t="t" r="r" b="b"/>
              <a:pathLst>
                <a:path w="1929" h="2132" extrusionOk="0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5219375" y="1199875"/>
              <a:ext cx="47025" cy="53175"/>
            </a:xfrm>
            <a:custGeom>
              <a:avLst/>
              <a:gdLst/>
              <a:ahLst/>
              <a:cxnLst/>
              <a:rect l="l" t="t" r="r" b="b"/>
              <a:pathLst>
                <a:path w="1881" h="2127" extrusionOk="0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5191150" y="1208425"/>
              <a:ext cx="45525" cy="52725"/>
            </a:xfrm>
            <a:custGeom>
              <a:avLst/>
              <a:gdLst/>
              <a:ahLst/>
              <a:cxnLst/>
              <a:rect l="l" t="t" r="r" b="b"/>
              <a:pathLst>
                <a:path w="1821" h="2109" extrusionOk="0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5163050" y="1216975"/>
              <a:ext cx="44000" cy="52200"/>
            </a:xfrm>
            <a:custGeom>
              <a:avLst/>
              <a:gdLst/>
              <a:ahLst/>
              <a:cxnLst/>
              <a:rect l="l" t="t" r="r" b="b"/>
              <a:pathLst>
                <a:path w="1760" h="2088" extrusionOk="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5134575" y="1225800"/>
              <a:ext cx="42750" cy="52050"/>
            </a:xfrm>
            <a:custGeom>
              <a:avLst/>
              <a:gdLst/>
              <a:ahLst/>
              <a:cxnLst/>
              <a:rect l="l" t="t" r="r" b="b"/>
              <a:pathLst>
                <a:path w="1710" h="2082" extrusionOk="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5106175" y="1235050"/>
              <a:ext cx="41250" cy="51525"/>
            </a:xfrm>
            <a:custGeom>
              <a:avLst/>
              <a:gdLst/>
              <a:ahLst/>
              <a:cxnLst/>
              <a:rect l="l" t="t" r="r" b="b"/>
              <a:pathLst>
                <a:path w="1650" h="2061" extrusionOk="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5077825" y="1244250"/>
              <a:ext cx="39775" cy="51025"/>
            </a:xfrm>
            <a:custGeom>
              <a:avLst/>
              <a:gdLst/>
              <a:ahLst/>
              <a:cxnLst/>
              <a:rect l="l" t="t" r="r" b="b"/>
              <a:pathLst>
                <a:path w="1591" h="2041" extrusionOk="0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5049175" y="1253850"/>
              <a:ext cx="38450" cy="50800"/>
            </a:xfrm>
            <a:custGeom>
              <a:avLst/>
              <a:gdLst/>
              <a:ahLst/>
              <a:cxnLst/>
              <a:rect l="l" t="t" r="r" b="b"/>
              <a:pathLst>
                <a:path w="1538" h="2032" extrusionOk="0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5020600" y="1263725"/>
              <a:ext cx="37000" cy="50275"/>
            </a:xfrm>
            <a:custGeom>
              <a:avLst/>
              <a:gdLst/>
              <a:ahLst/>
              <a:cxnLst/>
              <a:rect l="l" t="t" r="r" b="b"/>
              <a:pathLst>
                <a:path w="1480" h="2011" extrusionOk="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4992025" y="1273575"/>
              <a:ext cx="35575" cy="49850"/>
            </a:xfrm>
            <a:custGeom>
              <a:avLst/>
              <a:gdLst/>
              <a:ahLst/>
              <a:cxnLst/>
              <a:rect l="l" t="t" r="r" b="b"/>
              <a:pathLst>
                <a:path w="1423" h="1994" extrusionOk="0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4963275" y="1283925"/>
              <a:ext cx="34200" cy="49475"/>
            </a:xfrm>
            <a:custGeom>
              <a:avLst/>
              <a:gdLst/>
              <a:ahLst/>
              <a:cxnLst/>
              <a:rect l="l" t="t" r="r" b="b"/>
              <a:pathLst>
                <a:path w="1368" h="1979" extrusionOk="0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4934575" y="1294400"/>
              <a:ext cx="32725" cy="48925"/>
            </a:xfrm>
            <a:custGeom>
              <a:avLst/>
              <a:gdLst/>
              <a:ahLst/>
              <a:cxnLst/>
              <a:rect l="l" t="t" r="r" b="b"/>
              <a:pathLst>
                <a:path w="1309" h="1957" extrusionOk="0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4905850" y="1304850"/>
              <a:ext cx="31350" cy="48650"/>
            </a:xfrm>
            <a:custGeom>
              <a:avLst/>
              <a:gdLst/>
              <a:ahLst/>
              <a:cxnLst/>
              <a:rect l="l" t="t" r="r" b="b"/>
              <a:pathLst>
                <a:path w="1254" h="1946" extrusionOk="0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4877000" y="1315900"/>
              <a:ext cx="29925" cy="48125"/>
            </a:xfrm>
            <a:custGeom>
              <a:avLst/>
              <a:gdLst/>
              <a:ahLst/>
              <a:cxnLst/>
              <a:rect l="l" t="t" r="r" b="b"/>
              <a:pathLst>
                <a:path w="1197" h="1925" extrusionOk="0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4848225" y="1326975"/>
              <a:ext cx="28475" cy="47575"/>
            </a:xfrm>
            <a:custGeom>
              <a:avLst/>
              <a:gdLst/>
              <a:ahLst/>
              <a:cxnLst/>
              <a:rect l="l" t="t" r="r" b="b"/>
              <a:pathLst>
                <a:path w="1139" h="1903" extrusionOk="0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4819375" y="1338100"/>
              <a:ext cx="27125" cy="47275"/>
            </a:xfrm>
            <a:custGeom>
              <a:avLst/>
              <a:gdLst/>
              <a:ahLst/>
              <a:cxnLst/>
              <a:rect l="l" t="t" r="r" b="b"/>
              <a:pathLst>
                <a:path w="1085" h="1891" extrusionOk="0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4790475" y="1349775"/>
              <a:ext cx="25700" cy="46700"/>
            </a:xfrm>
            <a:custGeom>
              <a:avLst/>
              <a:gdLst/>
              <a:ahLst/>
              <a:cxnLst/>
              <a:rect l="l" t="t" r="r" b="b"/>
              <a:pathLst>
                <a:path w="1028" h="1868" extrusionOk="0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4761650" y="1361450"/>
              <a:ext cx="24250" cy="46100"/>
            </a:xfrm>
            <a:custGeom>
              <a:avLst/>
              <a:gdLst/>
              <a:ahLst/>
              <a:cxnLst/>
              <a:rect l="l" t="t" r="r" b="b"/>
              <a:pathLst>
                <a:path w="970" h="1844" extrusionOk="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4732750" y="1373275"/>
              <a:ext cx="22900" cy="45775"/>
            </a:xfrm>
            <a:custGeom>
              <a:avLst/>
              <a:gdLst/>
              <a:ahLst/>
              <a:cxnLst/>
              <a:rect l="l" t="t" r="r" b="b"/>
              <a:pathLst>
                <a:path w="916" h="1831" extrusionOk="0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4646100" y="1410175"/>
              <a:ext cx="18700" cy="44225"/>
            </a:xfrm>
            <a:custGeom>
              <a:avLst/>
              <a:gdLst/>
              <a:ahLst/>
              <a:cxnLst/>
              <a:rect l="l" t="t" r="r" b="b"/>
              <a:pathLst>
                <a:path w="748" h="1769" extrusionOk="0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4617225" y="1422950"/>
              <a:ext cx="17300" cy="43625"/>
            </a:xfrm>
            <a:custGeom>
              <a:avLst/>
              <a:gdLst/>
              <a:ahLst/>
              <a:cxnLst/>
              <a:rect l="l" t="t" r="r" b="b"/>
              <a:pathLst>
                <a:path w="692" h="1745" extrusionOk="0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4588400" y="1435700"/>
              <a:ext cx="15875" cy="43025"/>
            </a:xfrm>
            <a:custGeom>
              <a:avLst/>
              <a:gdLst/>
              <a:ahLst/>
              <a:cxnLst/>
              <a:rect l="l" t="t" r="r" b="b"/>
              <a:pathLst>
                <a:path w="635" h="1721" extrusionOk="0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4559550" y="1448800"/>
              <a:ext cx="14500" cy="42625"/>
            </a:xfrm>
            <a:custGeom>
              <a:avLst/>
              <a:gdLst/>
              <a:ahLst/>
              <a:cxnLst/>
              <a:rect l="l" t="t" r="r" b="b"/>
              <a:pathLst>
                <a:path w="580" h="1705" extrusionOk="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4530100" y="1462075"/>
              <a:ext cx="13750" cy="41975"/>
            </a:xfrm>
            <a:custGeom>
              <a:avLst/>
              <a:gdLst/>
              <a:ahLst/>
              <a:cxnLst/>
              <a:rect l="l" t="t" r="r" b="b"/>
              <a:pathLst>
                <a:path w="550" h="1679" extrusionOk="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4499925" y="1475325"/>
              <a:ext cx="15125" cy="41525"/>
            </a:xfrm>
            <a:custGeom>
              <a:avLst/>
              <a:gdLst/>
              <a:ahLst/>
              <a:cxnLst/>
              <a:rect l="l" t="t" r="r" b="b"/>
              <a:pathLst>
                <a:path w="605" h="1661" extrusionOk="0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4469825" y="1489050"/>
              <a:ext cx="16475" cy="40975"/>
            </a:xfrm>
            <a:custGeom>
              <a:avLst/>
              <a:gdLst/>
              <a:ahLst/>
              <a:cxnLst/>
              <a:rect l="l" t="t" r="r" b="b"/>
              <a:pathLst>
                <a:path w="659" h="1639" extrusionOk="0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4439725" y="1502825"/>
              <a:ext cx="17825" cy="40300"/>
            </a:xfrm>
            <a:custGeom>
              <a:avLst/>
              <a:gdLst/>
              <a:ahLst/>
              <a:cxnLst/>
              <a:rect l="l" t="t" r="r" b="b"/>
              <a:pathLst>
                <a:path w="713" h="1612" extrusionOk="0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4409700" y="1516625"/>
              <a:ext cx="19150" cy="39875"/>
            </a:xfrm>
            <a:custGeom>
              <a:avLst/>
              <a:gdLst/>
              <a:ahLst/>
              <a:cxnLst/>
              <a:rect l="l" t="t" r="r" b="b"/>
              <a:pathLst>
                <a:path w="766" h="1595" extrusionOk="0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4379700" y="1530875"/>
              <a:ext cx="20525" cy="39225"/>
            </a:xfrm>
            <a:custGeom>
              <a:avLst/>
              <a:gdLst/>
              <a:ahLst/>
              <a:cxnLst/>
              <a:rect l="l" t="t" r="r" b="b"/>
              <a:pathLst>
                <a:path w="821" h="1569" extrusionOk="0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4349750" y="1545125"/>
              <a:ext cx="21875" cy="38575"/>
            </a:xfrm>
            <a:custGeom>
              <a:avLst/>
              <a:gdLst/>
              <a:ahLst/>
              <a:cxnLst/>
              <a:rect l="l" t="t" r="r" b="b"/>
              <a:pathLst>
                <a:path w="875" h="1543" extrusionOk="0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4319900" y="1559500"/>
              <a:ext cx="23125" cy="38125"/>
            </a:xfrm>
            <a:custGeom>
              <a:avLst/>
              <a:gdLst/>
              <a:ahLst/>
              <a:cxnLst/>
              <a:rect l="l" t="t" r="r" b="b"/>
              <a:pathLst>
                <a:path w="925" h="1525" extrusionOk="0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4290075" y="1574250"/>
              <a:ext cx="24500" cy="37425"/>
            </a:xfrm>
            <a:custGeom>
              <a:avLst/>
              <a:gdLst/>
              <a:ahLst/>
              <a:cxnLst/>
              <a:rect l="l" t="t" r="r" b="b"/>
              <a:pathLst>
                <a:path w="980" h="1497" extrusionOk="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4260275" y="1588925"/>
              <a:ext cx="25850" cy="36775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4230650" y="1603875"/>
              <a:ext cx="27125" cy="36300"/>
            </a:xfrm>
            <a:custGeom>
              <a:avLst/>
              <a:gdLst/>
              <a:ahLst/>
              <a:cxnLst/>
              <a:rect l="l" t="t" r="r" b="b"/>
              <a:pathLst>
                <a:path w="1085" h="1452" extrusionOk="0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4201025" y="1619025"/>
              <a:ext cx="28475" cy="35625"/>
            </a:xfrm>
            <a:custGeom>
              <a:avLst/>
              <a:gdLst/>
              <a:ahLst/>
              <a:cxnLst/>
              <a:rect l="l" t="t" r="r" b="b"/>
              <a:pathLst>
                <a:path w="1139" h="1425" extrusionOk="0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4171450" y="1634200"/>
              <a:ext cx="29775" cy="34975"/>
            </a:xfrm>
            <a:custGeom>
              <a:avLst/>
              <a:gdLst/>
              <a:ahLst/>
              <a:cxnLst/>
              <a:rect l="l" t="t" r="r" b="b"/>
              <a:pathLst>
                <a:path w="1191" h="1399" extrusionOk="0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4142050" y="1649650"/>
              <a:ext cx="31050" cy="34400"/>
            </a:xfrm>
            <a:custGeom>
              <a:avLst/>
              <a:gdLst/>
              <a:ahLst/>
              <a:cxnLst/>
              <a:rect l="l" t="t" r="r" b="b"/>
              <a:pathLst>
                <a:path w="1242" h="1376" extrusionOk="0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4112650" y="1665250"/>
              <a:ext cx="32400" cy="33700"/>
            </a:xfrm>
            <a:custGeom>
              <a:avLst/>
              <a:gdLst/>
              <a:ahLst/>
              <a:cxnLst/>
              <a:rect l="l" t="t" r="r" b="b"/>
              <a:pathLst>
                <a:path w="1296" h="1348" extrusionOk="0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4095275" y="1674450"/>
              <a:ext cx="33200" cy="33300"/>
            </a:xfrm>
            <a:custGeom>
              <a:avLst/>
              <a:gdLst/>
              <a:ahLst/>
              <a:cxnLst/>
              <a:rect l="l" t="t" r="r" b="b"/>
              <a:pathLst>
                <a:path w="1328" h="1332" extrusionOk="0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4066150" y="1690250"/>
              <a:ext cx="34400" cy="32750"/>
            </a:xfrm>
            <a:custGeom>
              <a:avLst/>
              <a:gdLst/>
              <a:ahLst/>
              <a:cxnLst/>
              <a:rect l="l" t="t" r="r" b="b"/>
              <a:pathLst>
                <a:path w="1376" h="1310" extrusionOk="0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4037050" y="1706250"/>
              <a:ext cx="35725" cy="32025"/>
            </a:xfrm>
            <a:custGeom>
              <a:avLst/>
              <a:gdLst/>
              <a:ahLst/>
              <a:cxnLst/>
              <a:rect l="l" t="t" r="r" b="b"/>
              <a:pathLst>
                <a:path w="1429" h="1281" extrusionOk="0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4007925" y="1722250"/>
              <a:ext cx="37050" cy="31350"/>
            </a:xfrm>
            <a:custGeom>
              <a:avLst/>
              <a:gdLst/>
              <a:ahLst/>
              <a:cxnLst/>
              <a:rect l="l" t="t" r="r" b="b"/>
              <a:pathLst>
                <a:path w="1482" h="1254" extrusionOk="0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3979125" y="1738525"/>
              <a:ext cx="38250" cy="30750"/>
            </a:xfrm>
            <a:custGeom>
              <a:avLst/>
              <a:gdLst/>
              <a:ahLst/>
              <a:cxnLst/>
              <a:rect l="l" t="t" r="r" b="b"/>
              <a:pathLst>
                <a:path w="1530" h="1230" extrusionOk="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3950300" y="1754925"/>
              <a:ext cx="39600" cy="30000"/>
            </a:xfrm>
            <a:custGeom>
              <a:avLst/>
              <a:gdLst/>
              <a:ahLst/>
              <a:cxnLst/>
              <a:rect l="l" t="t" r="r" b="b"/>
              <a:pathLst>
                <a:path w="1584" h="1200" extrusionOk="0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3921575" y="1771325"/>
              <a:ext cx="40775" cy="29400"/>
            </a:xfrm>
            <a:custGeom>
              <a:avLst/>
              <a:gdLst/>
              <a:ahLst/>
              <a:cxnLst/>
              <a:rect l="l" t="t" r="r" b="b"/>
              <a:pathLst>
                <a:path w="1631" h="1176" extrusionOk="0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3893100" y="1788075"/>
              <a:ext cx="42075" cy="28675"/>
            </a:xfrm>
            <a:custGeom>
              <a:avLst/>
              <a:gdLst/>
              <a:ahLst/>
              <a:cxnLst/>
              <a:rect l="l" t="t" r="r" b="b"/>
              <a:pathLst>
                <a:path w="1683" h="1147" extrusionOk="0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3864575" y="1804850"/>
              <a:ext cx="43450" cy="27925"/>
            </a:xfrm>
            <a:custGeom>
              <a:avLst/>
              <a:gdLst/>
              <a:ahLst/>
              <a:cxnLst/>
              <a:rect l="l" t="t" r="r" b="b"/>
              <a:pathLst>
                <a:path w="1738" h="1117" extrusionOk="0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3836275" y="1821675"/>
              <a:ext cx="44575" cy="27325"/>
            </a:xfrm>
            <a:custGeom>
              <a:avLst/>
              <a:gdLst/>
              <a:ahLst/>
              <a:cxnLst/>
              <a:rect l="l" t="t" r="r" b="b"/>
              <a:pathLst>
                <a:path w="1783" h="1093" extrusionOk="0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3808150" y="1838800"/>
              <a:ext cx="45925" cy="26550"/>
            </a:xfrm>
            <a:custGeom>
              <a:avLst/>
              <a:gdLst/>
              <a:ahLst/>
              <a:cxnLst/>
              <a:rect l="l" t="t" r="r" b="b"/>
              <a:pathLst>
                <a:path w="1837" h="1062" extrusionOk="0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3780025" y="1855950"/>
              <a:ext cx="47225" cy="25775"/>
            </a:xfrm>
            <a:custGeom>
              <a:avLst/>
              <a:gdLst/>
              <a:ahLst/>
              <a:cxnLst/>
              <a:rect l="l" t="t" r="r" b="b"/>
              <a:pathLst>
                <a:path w="1889" h="1031" extrusionOk="0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3752200" y="1873200"/>
              <a:ext cx="48325" cy="25125"/>
            </a:xfrm>
            <a:custGeom>
              <a:avLst/>
              <a:gdLst/>
              <a:ahLst/>
              <a:cxnLst/>
              <a:rect l="l" t="t" r="r" b="b"/>
              <a:pathLst>
                <a:path w="1933" h="1005" extrusionOk="0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3724500" y="1890700"/>
              <a:ext cx="49650" cy="24325"/>
            </a:xfrm>
            <a:custGeom>
              <a:avLst/>
              <a:gdLst/>
              <a:ahLst/>
              <a:cxnLst/>
              <a:rect l="l" t="t" r="r" b="b"/>
              <a:pathLst>
                <a:path w="1986" h="973" extrusionOk="0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696725" y="1908175"/>
              <a:ext cx="50975" cy="23550"/>
            </a:xfrm>
            <a:custGeom>
              <a:avLst/>
              <a:gdLst/>
              <a:ahLst/>
              <a:cxnLst/>
              <a:rect l="l" t="t" r="r" b="b"/>
              <a:pathLst>
                <a:path w="2039" h="942" extrusionOk="0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3669450" y="1925850"/>
              <a:ext cx="52075" cy="22875"/>
            </a:xfrm>
            <a:custGeom>
              <a:avLst/>
              <a:gdLst/>
              <a:ahLst/>
              <a:cxnLst/>
              <a:rect l="l" t="t" r="r" b="b"/>
              <a:pathLst>
                <a:path w="2083" h="915" extrusionOk="0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642175" y="1943625"/>
              <a:ext cx="53375" cy="22100"/>
            </a:xfrm>
            <a:custGeom>
              <a:avLst/>
              <a:gdLst/>
              <a:ahLst/>
              <a:cxnLst/>
              <a:rect l="l" t="t" r="r" b="b"/>
              <a:pathLst>
                <a:path w="2135" h="884" extrusionOk="0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3614875" y="1961475"/>
              <a:ext cx="54675" cy="21300"/>
            </a:xfrm>
            <a:custGeom>
              <a:avLst/>
              <a:gdLst/>
              <a:ahLst/>
              <a:cxnLst/>
              <a:rect l="l" t="t" r="r" b="b"/>
              <a:pathLst>
                <a:path w="2187" h="852" extrusionOk="0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588150" y="1979500"/>
              <a:ext cx="55750" cy="20550"/>
            </a:xfrm>
            <a:custGeom>
              <a:avLst/>
              <a:gdLst/>
              <a:ahLst/>
              <a:cxnLst/>
              <a:rect l="l" t="t" r="r" b="b"/>
              <a:pathLst>
                <a:path w="2230" h="822" extrusionOk="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3561325" y="1997625"/>
              <a:ext cx="57125" cy="19750"/>
            </a:xfrm>
            <a:custGeom>
              <a:avLst/>
              <a:gdLst/>
              <a:ahLst/>
              <a:cxnLst/>
              <a:rect l="l" t="t" r="r" b="b"/>
              <a:pathLst>
                <a:path w="2285" h="790" extrusionOk="0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3534650" y="2015800"/>
              <a:ext cx="58225" cy="18950"/>
            </a:xfrm>
            <a:custGeom>
              <a:avLst/>
              <a:gdLst/>
              <a:ahLst/>
              <a:cxnLst/>
              <a:rect l="l" t="t" r="r" b="b"/>
              <a:pathLst>
                <a:path w="2329" h="758" extrusionOk="0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3508425" y="2034150"/>
              <a:ext cx="59450" cy="18150"/>
            </a:xfrm>
            <a:custGeom>
              <a:avLst/>
              <a:gdLst/>
              <a:ahLst/>
              <a:cxnLst/>
              <a:rect l="l" t="t" r="r" b="b"/>
              <a:pathLst>
                <a:path w="2378" h="726" extrusionOk="0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3482125" y="2052575"/>
              <a:ext cx="60775" cy="17325"/>
            </a:xfrm>
            <a:custGeom>
              <a:avLst/>
              <a:gdLst/>
              <a:ahLst/>
              <a:cxnLst/>
              <a:rect l="l" t="t" r="r" b="b"/>
              <a:pathLst>
                <a:path w="2431" h="693" extrusionOk="0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3456075" y="2071050"/>
              <a:ext cx="61775" cy="16550"/>
            </a:xfrm>
            <a:custGeom>
              <a:avLst/>
              <a:gdLst/>
              <a:ahLst/>
              <a:cxnLst/>
              <a:rect l="l" t="t" r="r" b="b"/>
              <a:pathLst>
                <a:path w="2471" h="662" extrusionOk="0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430425" y="2089725"/>
              <a:ext cx="63050" cy="15675"/>
            </a:xfrm>
            <a:custGeom>
              <a:avLst/>
              <a:gdLst/>
              <a:ahLst/>
              <a:cxnLst/>
              <a:rect l="l" t="t" r="r" b="b"/>
              <a:pathLst>
                <a:path w="2522" h="627" extrusionOk="0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3404675" y="2108425"/>
              <a:ext cx="64400" cy="14850"/>
            </a:xfrm>
            <a:custGeom>
              <a:avLst/>
              <a:gdLst/>
              <a:ahLst/>
              <a:cxnLst/>
              <a:rect l="l" t="t" r="r" b="b"/>
              <a:pathLst>
                <a:path w="2576" h="594" extrusionOk="0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379325" y="2127200"/>
              <a:ext cx="65275" cy="14050"/>
            </a:xfrm>
            <a:custGeom>
              <a:avLst/>
              <a:gdLst/>
              <a:ahLst/>
              <a:cxnLst/>
              <a:rect l="l" t="t" r="r" b="b"/>
              <a:pathLst>
                <a:path w="2611" h="562" extrusionOk="0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354250" y="2146125"/>
              <a:ext cx="66650" cy="13175"/>
            </a:xfrm>
            <a:custGeom>
              <a:avLst/>
              <a:gdLst/>
              <a:ahLst/>
              <a:cxnLst/>
              <a:rect l="l" t="t" r="r" b="b"/>
              <a:pathLst>
                <a:path w="2666" h="527" extrusionOk="0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3329125" y="2165100"/>
              <a:ext cx="67950" cy="12325"/>
            </a:xfrm>
            <a:custGeom>
              <a:avLst/>
              <a:gdLst/>
              <a:ahLst/>
              <a:cxnLst/>
              <a:rect l="l" t="t" r="r" b="b"/>
              <a:pathLst>
                <a:path w="2718" h="493" extrusionOk="0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3304500" y="2184150"/>
              <a:ext cx="68825" cy="11450"/>
            </a:xfrm>
            <a:custGeom>
              <a:avLst/>
              <a:gdLst/>
              <a:ahLst/>
              <a:cxnLst/>
              <a:rect l="l" t="t" r="r" b="b"/>
              <a:pathLst>
                <a:path w="2753" h="458" extrusionOk="0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280100" y="2203300"/>
              <a:ext cx="70100" cy="10600"/>
            </a:xfrm>
            <a:custGeom>
              <a:avLst/>
              <a:gdLst/>
              <a:ahLst/>
              <a:cxnLst/>
              <a:rect l="l" t="t" r="r" b="b"/>
              <a:pathLst>
                <a:path w="2804" h="424" extrusionOk="0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3255625" y="2222525"/>
              <a:ext cx="71375" cy="9700"/>
            </a:xfrm>
            <a:custGeom>
              <a:avLst/>
              <a:gdLst/>
              <a:ahLst/>
              <a:cxnLst/>
              <a:rect l="l" t="t" r="r" b="b"/>
              <a:pathLst>
                <a:path w="2855" h="388" extrusionOk="0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3231750" y="2241800"/>
              <a:ext cx="72250" cy="8850"/>
            </a:xfrm>
            <a:custGeom>
              <a:avLst/>
              <a:gdLst/>
              <a:ahLst/>
              <a:cxnLst/>
              <a:rect l="l" t="t" r="r" b="b"/>
              <a:pathLst>
                <a:path w="2890" h="354" extrusionOk="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3208050" y="2260725"/>
              <a:ext cx="73550" cy="9300"/>
            </a:xfrm>
            <a:custGeom>
              <a:avLst/>
              <a:gdLst/>
              <a:ahLst/>
              <a:cxnLst/>
              <a:rect l="l" t="t" r="r" b="b"/>
              <a:pathLst>
                <a:path w="2942" h="372" extrusionOk="0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184250" y="2279225"/>
              <a:ext cx="74800" cy="10300"/>
            </a:xfrm>
            <a:custGeom>
              <a:avLst/>
              <a:gdLst/>
              <a:ahLst/>
              <a:cxnLst/>
              <a:rect l="l" t="t" r="r" b="b"/>
              <a:pathLst>
                <a:path w="2992" h="412" extrusionOk="0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3161200" y="2297800"/>
              <a:ext cx="75625" cy="11250"/>
            </a:xfrm>
            <a:custGeom>
              <a:avLst/>
              <a:gdLst/>
              <a:ahLst/>
              <a:cxnLst/>
              <a:rect l="l" t="t" r="r" b="b"/>
              <a:pathLst>
                <a:path w="3025" h="450" extrusionOk="0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8250" y="2316450"/>
              <a:ext cx="76875" cy="12175"/>
            </a:xfrm>
            <a:custGeom>
              <a:avLst/>
              <a:gdLst/>
              <a:ahLst/>
              <a:cxnLst/>
              <a:rect l="l" t="t" r="r" b="b"/>
              <a:pathLst>
                <a:path w="3075" h="487" extrusionOk="0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115225" y="2335150"/>
              <a:ext cx="78100" cy="13175"/>
            </a:xfrm>
            <a:custGeom>
              <a:avLst/>
              <a:gdLst/>
              <a:ahLst/>
              <a:cxnLst/>
              <a:rect l="l" t="t" r="r" b="b"/>
              <a:pathLst>
                <a:path w="3124" h="527" extrusionOk="0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3093000" y="2353900"/>
              <a:ext cx="78875" cy="14125"/>
            </a:xfrm>
            <a:custGeom>
              <a:avLst/>
              <a:gdLst/>
              <a:ahLst/>
              <a:cxnLst/>
              <a:rect l="l" t="t" r="r" b="b"/>
              <a:pathLst>
                <a:path w="3155" h="565" extrusionOk="0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3070850" y="2372700"/>
              <a:ext cx="80100" cy="15100"/>
            </a:xfrm>
            <a:custGeom>
              <a:avLst/>
              <a:gdLst/>
              <a:ahLst/>
              <a:cxnLst/>
              <a:rect l="l" t="t" r="r" b="b"/>
              <a:pathLst>
                <a:path w="3204" h="604" extrusionOk="0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5750825" y="897650"/>
              <a:ext cx="512325" cy="79375"/>
            </a:xfrm>
            <a:custGeom>
              <a:avLst/>
              <a:gdLst/>
              <a:ahLst/>
              <a:cxnLst/>
              <a:rect l="l" t="t" r="r" b="b"/>
              <a:pathLst>
                <a:path w="20493" h="3175" extrusionOk="0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5710350" y="930525"/>
              <a:ext cx="552800" cy="89225"/>
            </a:xfrm>
            <a:custGeom>
              <a:avLst/>
              <a:gdLst/>
              <a:ahLst/>
              <a:cxnLst/>
              <a:rect l="l" t="t" r="r" b="b"/>
              <a:pathLst>
                <a:path w="22112" h="3569" extrusionOk="0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1356525" y="651475"/>
              <a:ext cx="4906625" cy="4411225"/>
            </a:xfrm>
            <a:custGeom>
              <a:avLst/>
              <a:gdLst/>
              <a:ahLst/>
              <a:cxnLst/>
              <a:rect l="l" t="t" r="r" b="b"/>
              <a:pathLst>
                <a:path w="196265" h="176449" extrusionOk="0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6030600" y="2391625"/>
              <a:ext cx="232550" cy="209550"/>
            </a:xfrm>
            <a:custGeom>
              <a:avLst/>
              <a:gdLst/>
              <a:ahLst/>
              <a:cxnLst/>
              <a:rect l="l" t="t" r="r" b="b"/>
              <a:pathLst>
                <a:path w="9302" h="8382" extrusionOk="0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6069900" y="2506275"/>
              <a:ext cx="193250" cy="118250"/>
            </a:xfrm>
            <a:custGeom>
              <a:avLst/>
              <a:gdLst/>
              <a:ahLst/>
              <a:cxnLst/>
              <a:rect l="l" t="t" r="r" b="b"/>
              <a:pathLst>
                <a:path w="7730" h="4730" extrusionOk="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5768750" y="2574325"/>
              <a:ext cx="494400" cy="398700"/>
            </a:xfrm>
            <a:custGeom>
              <a:avLst/>
              <a:gdLst/>
              <a:ahLst/>
              <a:cxnLst/>
              <a:rect l="l" t="t" r="r" b="b"/>
              <a:pathLst>
                <a:path w="19776" h="15948" extrusionOk="0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5832900" y="2664925"/>
              <a:ext cx="430250" cy="335150"/>
            </a:xfrm>
            <a:custGeom>
              <a:avLst/>
              <a:gdLst/>
              <a:ahLst/>
              <a:cxnLst/>
              <a:rect l="l" t="t" r="r" b="b"/>
              <a:pathLst>
                <a:path w="17210" h="13406" extrusionOk="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23"/>
          <p:cNvSpPr txBox="1">
            <a:spLocks noGrp="1"/>
          </p:cNvSpPr>
          <p:nvPr>
            <p:ph type="ctrTitle"/>
          </p:nvPr>
        </p:nvSpPr>
        <p:spPr>
          <a:xfrm>
            <a:off x="962750" y="1604400"/>
            <a:ext cx="3810406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6600" dirty="0">
                <a:solidFill>
                  <a:srgbClr val="F3F3F3"/>
                </a:solidFill>
              </a:rPr>
              <a:t>ToDo List App</a:t>
            </a:r>
            <a:endParaRPr sz="6600" dirty="0">
              <a:solidFill>
                <a:srgbClr val="F3F3F3"/>
              </a:solidFill>
            </a:endParaRPr>
          </a:p>
        </p:txBody>
      </p:sp>
      <p:grpSp>
        <p:nvGrpSpPr>
          <p:cNvPr id="2" name="Google Shape;584;p27">
            <a:extLst>
              <a:ext uri="{FF2B5EF4-FFF2-40B4-BE49-F238E27FC236}">
                <a16:creationId xmlns:a16="http://schemas.microsoft.com/office/drawing/2014/main" id="{DB7810C1-8138-49AC-49B4-DCE893611925}"/>
              </a:ext>
            </a:extLst>
          </p:cNvPr>
          <p:cNvGrpSpPr/>
          <p:nvPr/>
        </p:nvGrpSpPr>
        <p:grpSpPr>
          <a:xfrm>
            <a:off x="960137" y="3528280"/>
            <a:ext cx="3685702" cy="1223558"/>
            <a:chOff x="238125" y="1662850"/>
            <a:chExt cx="7137300" cy="2369400"/>
          </a:xfrm>
        </p:grpSpPr>
        <p:sp>
          <p:nvSpPr>
            <p:cNvPr id="3" name="Google Shape;585;p27">
              <a:extLst>
                <a:ext uri="{FF2B5EF4-FFF2-40B4-BE49-F238E27FC236}">
                  <a16:creationId xmlns:a16="http://schemas.microsoft.com/office/drawing/2014/main" id="{9D6B32E3-AAF1-22AF-1F26-FD822E25DD67}"/>
                </a:ext>
              </a:extLst>
            </p:cNvPr>
            <p:cNvSpPr/>
            <p:nvPr/>
          </p:nvSpPr>
          <p:spPr>
            <a:xfrm>
              <a:off x="490500" y="1898550"/>
              <a:ext cx="6774075" cy="1771550"/>
            </a:xfrm>
            <a:custGeom>
              <a:avLst/>
              <a:gdLst/>
              <a:ahLst/>
              <a:cxnLst/>
              <a:rect l="l" t="t" r="r" b="b"/>
              <a:pathLst>
                <a:path w="270963" h="70862" extrusionOk="0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86;p27">
              <a:extLst>
                <a:ext uri="{FF2B5EF4-FFF2-40B4-BE49-F238E27FC236}">
                  <a16:creationId xmlns:a16="http://schemas.microsoft.com/office/drawing/2014/main" id="{EDCDE69D-5B84-652C-3623-523D0CF3C3DF}"/>
                </a:ext>
              </a:extLst>
            </p:cNvPr>
            <p:cNvSpPr/>
            <p:nvPr/>
          </p:nvSpPr>
          <p:spPr>
            <a:xfrm>
              <a:off x="482975" y="1890475"/>
              <a:ext cx="6789675" cy="1787150"/>
            </a:xfrm>
            <a:custGeom>
              <a:avLst/>
              <a:gdLst/>
              <a:ahLst/>
              <a:cxnLst/>
              <a:rect l="l" t="t" r="r" b="b"/>
              <a:pathLst>
                <a:path w="271587" h="71486" extrusionOk="0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87;p27">
              <a:extLst>
                <a:ext uri="{FF2B5EF4-FFF2-40B4-BE49-F238E27FC236}">
                  <a16:creationId xmlns:a16="http://schemas.microsoft.com/office/drawing/2014/main" id="{4AEC7E94-0598-4990-2243-DC133CEBD11C}"/>
                </a:ext>
              </a:extLst>
            </p:cNvPr>
            <p:cNvSpPr/>
            <p:nvPr/>
          </p:nvSpPr>
          <p:spPr>
            <a:xfrm>
              <a:off x="677225" y="1899625"/>
              <a:ext cx="1804950" cy="1769400"/>
            </a:xfrm>
            <a:custGeom>
              <a:avLst/>
              <a:gdLst/>
              <a:ahLst/>
              <a:cxnLst/>
              <a:rect l="l" t="t" r="r" b="b"/>
              <a:pathLst>
                <a:path w="72198" h="70776" extrusionOk="0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88;p27">
              <a:extLst>
                <a:ext uri="{FF2B5EF4-FFF2-40B4-BE49-F238E27FC236}">
                  <a16:creationId xmlns:a16="http://schemas.microsoft.com/office/drawing/2014/main" id="{232FFF2F-65EB-F627-93BB-C3511D4E9C6F}"/>
                </a:ext>
              </a:extLst>
            </p:cNvPr>
            <p:cNvSpPr/>
            <p:nvPr/>
          </p:nvSpPr>
          <p:spPr>
            <a:xfrm>
              <a:off x="659475" y="2784300"/>
              <a:ext cx="262625" cy="596275"/>
            </a:xfrm>
            <a:custGeom>
              <a:avLst/>
              <a:gdLst/>
              <a:ahLst/>
              <a:cxnLst/>
              <a:rect l="l" t="t" r="r" b="b"/>
              <a:pathLst>
                <a:path w="10505" h="23851" extrusionOk="0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89;p27">
              <a:extLst>
                <a:ext uri="{FF2B5EF4-FFF2-40B4-BE49-F238E27FC236}">
                  <a16:creationId xmlns:a16="http://schemas.microsoft.com/office/drawing/2014/main" id="{14BC3C58-F6C7-C4E5-6DE1-E171EDF31A88}"/>
                </a:ext>
              </a:extLst>
            </p:cNvPr>
            <p:cNvSpPr/>
            <p:nvPr/>
          </p:nvSpPr>
          <p:spPr>
            <a:xfrm>
              <a:off x="1597450" y="2784300"/>
              <a:ext cx="967575" cy="967575"/>
            </a:xfrm>
            <a:custGeom>
              <a:avLst/>
              <a:gdLst/>
              <a:ahLst/>
              <a:cxnLst/>
              <a:rect l="l" t="t" r="r" b="b"/>
              <a:pathLst>
                <a:path w="38703" h="38703" extrusionOk="0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90;p27">
              <a:extLst>
                <a:ext uri="{FF2B5EF4-FFF2-40B4-BE49-F238E27FC236}">
                  <a16:creationId xmlns:a16="http://schemas.microsoft.com/office/drawing/2014/main" id="{D0B2A666-1562-1765-64E8-121BC8391E38}"/>
                </a:ext>
              </a:extLst>
            </p:cNvPr>
            <p:cNvSpPr/>
            <p:nvPr/>
          </p:nvSpPr>
          <p:spPr>
            <a:xfrm>
              <a:off x="745575" y="1994450"/>
              <a:ext cx="1641350" cy="1579325"/>
            </a:xfrm>
            <a:custGeom>
              <a:avLst/>
              <a:gdLst/>
              <a:ahLst/>
              <a:cxnLst/>
              <a:rect l="l" t="t" r="r" b="b"/>
              <a:pathLst>
                <a:path w="65654" h="63173" extrusionOk="0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91;p27">
              <a:extLst>
                <a:ext uri="{FF2B5EF4-FFF2-40B4-BE49-F238E27FC236}">
                  <a16:creationId xmlns:a16="http://schemas.microsoft.com/office/drawing/2014/main" id="{B87273C8-D2DE-5E81-9FEB-397F80FD5A66}"/>
                </a:ext>
              </a:extLst>
            </p:cNvPr>
            <p:cNvSpPr/>
            <p:nvPr/>
          </p:nvSpPr>
          <p:spPr>
            <a:xfrm>
              <a:off x="1597450" y="2012625"/>
              <a:ext cx="771175" cy="771700"/>
            </a:xfrm>
            <a:custGeom>
              <a:avLst/>
              <a:gdLst/>
              <a:ahLst/>
              <a:cxnLst/>
              <a:rect l="l" t="t" r="r" b="b"/>
              <a:pathLst>
                <a:path w="30847" h="30868" extrusionOk="0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92;p27">
              <a:extLst>
                <a:ext uri="{FF2B5EF4-FFF2-40B4-BE49-F238E27FC236}">
                  <a16:creationId xmlns:a16="http://schemas.microsoft.com/office/drawing/2014/main" id="{99B523C1-5609-E1D1-2D8F-2C1010F96A83}"/>
                </a:ext>
              </a:extLst>
            </p:cNvPr>
            <p:cNvSpPr/>
            <p:nvPr/>
          </p:nvSpPr>
          <p:spPr>
            <a:xfrm>
              <a:off x="1581825" y="1803825"/>
              <a:ext cx="31250" cy="111425"/>
            </a:xfrm>
            <a:custGeom>
              <a:avLst/>
              <a:gdLst/>
              <a:ahLst/>
              <a:cxnLst/>
              <a:rect l="l" t="t" r="r" b="b"/>
              <a:pathLst>
                <a:path w="1250" h="4457" extrusionOk="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93;p27">
              <a:extLst>
                <a:ext uri="{FF2B5EF4-FFF2-40B4-BE49-F238E27FC236}">
                  <a16:creationId xmlns:a16="http://schemas.microsoft.com/office/drawing/2014/main" id="{63F7334D-3702-324C-E852-3956897BEF7C}"/>
                </a:ext>
              </a:extLst>
            </p:cNvPr>
            <p:cNvSpPr/>
            <p:nvPr/>
          </p:nvSpPr>
          <p:spPr>
            <a:xfrm>
              <a:off x="1581825" y="3652850"/>
              <a:ext cx="31250" cy="111400"/>
            </a:xfrm>
            <a:custGeom>
              <a:avLst/>
              <a:gdLst/>
              <a:ahLst/>
              <a:cxnLst/>
              <a:rect l="l" t="t" r="r" b="b"/>
              <a:pathLst>
                <a:path w="1250" h="4456" extrusionOk="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94;p27">
              <a:extLst>
                <a:ext uri="{FF2B5EF4-FFF2-40B4-BE49-F238E27FC236}">
                  <a16:creationId xmlns:a16="http://schemas.microsoft.com/office/drawing/2014/main" id="{1381430E-8DFE-CFED-E69B-5F8A6CEFA64B}"/>
                </a:ext>
              </a:extLst>
            </p:cNvPr>
            <p:cNvSpPr/>
            <p:nvPr/>
          </p:nvSpPr>
          <p:spPr>
            <a:xfrm>
              <a:off x="554000" y="2768150"/>
              <a:ext cx="427300" cy="31775"/>
            </a:xfrm>
            <a:custGeom>
              <a:avLst/>
              <a:gdLst/>
              <a:ahLst/>
              <a:cxnLst/>
              <a:rect l="l" t="t" r="r" b="b"/>
              <a:pathLst>
                <a:path w="17092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95;p27">
              <a:extLst>
                <a:ext uri="{FF2B5EF4-FFF2-40B4-BE49-F238E27FC236}">
                  <a16:creationId xmlns:a16="http://schemas.microsoft.com/office/drawing/2014/main" id="{99526D63-2E49-13A9-A891-D13EB1F00868}"/>
                </a:ext>
              </a:extLst>
            </p:cNvPr>
            <p:cNvSpPr/>
            <p:nvPr/>
          </p:nvSpPr>
          <p:spPr>
            <a:xfrm>
              <a:off x="2213600" y="2768150"/>
              <a:ext cx="427325" cy="31775"/>
            </a:xfrm>
            <a:custGeom>
              <a:avLst/>
              <a:gdLst/>
              <a:ahLst/>
              <a:cxnLst/>
              <a:rect l="l" t="t" r="r" b="b"/>
              <a:pathLst>
                <a:path w="17093" h="1271" extrusionOk="0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96;p27">
              <a:extLst>
                <a:ext uri="{FF2B5EF4-FFF2-40B4-BE49-F238E27FC236}">
                  <a16:creationId xmlns:a16="http://schemas.microsoft.com/office/drawing/2014/main" id="{18762263-D55A-37B6-C145-CE2AA075D106}"/>
                </a:ext>
              </a:extLst>
            </p:cNvPr>
            <p:cNvSpPr/>
            <p:nvPr/>
          </p:nvSpPr>
          <p:spPr>
            <a:xfrm>
              <a:off x="2625275" y="2679375"/>
              <a:ext cx="31775" cy="209350"/>
            </a:xfrm>
            <a:custGeom>
              <a:avLst/>
              <a:gdLst/>
              <a:ahLst/>
              <a:cxnLst/>
              <a:rect l="l" t="t" r="r" b="b"/>
              <a:pathLst>
                <a:path w="1271" h="8374" extrusionOk="0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97;p27">
              <a:extLst>
                <a:ext uri="{FF2B5EF4-FFF2-40B4-BE49-F238E27FC236}">
                  <a16:creationId xmlns:a16="http://schemas.microsoft.com/office/drawing/2014/main" id="{2912258C-CCCC-0236-4E5C-3073F258B265}"/>
                </a:ext>
              </a:extLst>
            </p:cNvPr>
            <p:cNvSpPr/>
            <p:nvPr/>
          </p:nvSpPr>
          <p:spPr>
            <a:xfrm>
              <a:off x="4423200" y="1896925"/>
              <a:ext cx="1637025" cy="94725"/>
            </a:xfrm>
            <a:custGeom>
              <a:avLst/>
              <a:gdLst/>
              <a:ahLst/>
              <a:cxnLst/>
              <a:rect l="l" t="t" r="r" b="b"/>
              <a:pathLst>
                <a:path w="65481" h="3789" extrusionOk="0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98;p27">
              <a:extLst>
                <a:ext uri="{FF2B5EF4-FFF2-40B4-BE49-F238E27FC236}">
                  <a16:creationId xmlns:a16="http://schemas.microsoft.com/office/drawing/2014/main" id="{D5C878DA-DEF2-F195-75AC-A95070207E42}"/>
                </a:ext>
              </a:extLst>
            </p:cNvPr>
            <p:cNvSpPr/>
            <p:nvPr/>
          </p:nvSpPr>
          <p:spPr>
            <a:xfrm>
              <a:off x="6622025" y="3603875"/>
              <a:ext cx="456900" cy="243250"/>
            </a:xfrm>
            <a:custGeom>
              <a:avLst/>
              <a:gdLst/>
              <a:ahLst/>
              <a:cxnLst/>
              <a:rect l="l" t="t" r="r" b="b"/>
              <a:pathLst>
                <a:path w="18276" h="9730" extrusionOk="0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99;p27">
              <a:extLst>
                <a:ext uri="{FF2B5EF4-FFF2-40B4-BE49-F238E27FC236}">
                  <a16:creationId xmlns:a16="http://schemas.microsoft.com/office/drawing/2014/main" id="{9D8F5767-2F86-7C48-D29D-7C239AF8FE15}"/>
                </a:ext>
              </a:extLst>
            </p:cNvPr>
            <p:cNvSpPr/>
            <p:nvPr/>
          </p:nvSpPr>
          <p:spPr>
            <a:xfrm>
              <a:off x="2403575" y="1662850"/>
              <a:ext cx="1733350" cy="281450"/>
            </a:xfrm>
            <a:custGeom>
              <a:avLst/>
              <a:gdLst/>
              <a:ahLst/>
              <a:cxnLst/>
              <a:rect l="l" t="t" r="r" b="b"/>
              <a:pathLst>
                <a:path w="69334" h="11258" extrusionOk="0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00;p27">
              <a:extLst>
                <a:ext uri="{FF2B5EF4-FFF2-40B4-BE49-F238E27FC236}">
                  <a16:creationId xmlns:a16="http://schemas.microsoft.com/office/drawing/2014/main" id="{723E6AF6-86A6-8C45-CA6E-BF75A814E6B6}"/>
                </a:ext>
              </a:extLst>
            </p:cNvPr>
            <p:cNvSpPr/>
            <p:nvPr/>
          </p:nvSpPr>
          <p:spPr>
            <a:xfrm>
              <a:off x="380175" y="1787675"/>
              <a:ext cx="6995250" cy="1992725"/>
            </a:xfrm>
            <a:custGeom>
              <a:avLst/>
              <a:gdLst/>
              <a:ahLst/>
              <a:cxnLst/>
              <a:rect l="l" t="t" r="r" b="b"/>
              <a:pathLst>
                <a:path w="279810" h="79709" extrusionOk="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01;p27">
              <a:extLst>
                <a:ext uri="{FF2B5EF4-FFF2-40B4-BE49-F238E27FC236}">
                  <a16:creationId xmlns:a16="http://schemas.microsoft.com/office/drawing/2014/main" id="{59EFDBEB-2318-CF82-D0BB-269224DFAD77}"/>
                </a:ext>
              </a:extLst>
            </p:cNvPr>
            <p:cNvSpPr/>
            <p:nvPr/>
          </p:nvSpPr>
          <p:spPr>
            <a:xfrm>
              <a:off x="238125" y="1961500"/>
              <a:ext cx="62975" cy="789475"/>
            </a:xfrm>
            <a:custGeom>
              <a:avLst/>
              <a:gdLst/>
              <a:ahLst/>
              <a:cxnLst/>
              <a:rect l="l" t="t" r="r" b="b"/>
              <a:pathLst>
                <a:path w="2519" h="31579" extrusionOk="0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02;p27">
              <a:extLst>
                <a:ext uri="{FF2B5EF4-FFF2-40B4-BE49-F238E27FC236}">
                  <a16:creationId xmlns:a16="http://schemas.microsoft.com/office/drawing/2014/main" id="{4BD3CAC7-5926-AA11-22A5-122DF5127F5A}"/>
                </a:ext>
              </a:extLst>
            </p:cNvPr>
            <p:cNvSpPr/>
            <p:nvPr/>
          </p:nvSpPr>
          <p:spPr>
            <a:xfrm>
              <a:off x="805300" y="1857650"/>
              <a:ext cx="388025" cy="332050"/>
            </a:xfrm>
            <a:custGeom>
              <a:avLst/>
              <a:gdLst/>
              <a:ahLst/>
              <a:cxnLst/>
              <a:rect l="l" t="t" r="r" b="b"/>
              <a:pathLst>
                <a:path w="15521" h="13282" extrusionOk="0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03;p27">
              <a:extLst>
                <a:ext uri="{FF2B5EF4-FFF2-40B4-BE49-F238E27FC236}">
                  <a16:creationId xmlns:a16="http://schemas.microsoft.com/office/drawing/2014/main" id="{BA912B4B-BD5C-16C2-6B26-1749F02D92C8}"/>
                </a:ext>
              </a:extLst>
            </p:cNvPr>
            <p:cNvSpPr/>
            <p:nvPr/>
          </p:nvSpPr>
          <p:spPr>
            <a:xfrm>
              <a:off x="728350" y="3848725"/>
              <a:ext cx="3064700" cy="183525"/>
            </a:xfrm>
            <a:custGeom>
              <a:avLst/>
              <a:gdLst/>
              <a:ahLst/>
              <a:cxnLst/>
              <a:rect l="l" t="t" r="r" b="b"/>
              <a:pathLst>
                <a:path w="122588" h="7341" extrusionOk="0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04;p27">
              <a:extLst>
                <a:ext uri="{FF2B5EF4-FFF2-40B4-BE49-F238E27FC236}">
                  <a16:creationId xmlns:a16="http://schemas.microsoft.com/office/drawing/2014/main" id="{25E4F653-0CBF-0085-DFF9-CEC57EFE4DF1}"/>
                </a:ext>
              </a:extLst>
            </p:cNvPr>
            <p:cNvSpPr/>
            <p:nvPr/>
          </p:nvSpPr>
          <p:spPr>
            <a:xfrm>
              <a:off x="3877525" y="3848175"/>
              <a:ext cx="1971750" cy="31775"/>
            </a:xfrm>
            <a:custGeom>
              <a:avLst/>
              <a:gdLst/>
              <a:ahLst/>
              <a:cxnLst/>
              <a:rect l="l" t="t" r="r" b="b"/>
              <a:pathLst>
                <a:path w="78870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05;p27">
              <a:extLst>
                <a:ext uri="{FF2B5EF4-FFF2-40B4-BE49-F238E27FC236}">
                  <a16:creationId xmlns:a16="http://schemas.microsoft.com/office/drawing/2014/main" id="{B2857761-FE82-FF23-7860-A38C6BECCB7E}"/>
                </a:ext>
              </a:extLst>
            </p:cNvPr>
            <p:cNvSpPr/>
            <p:nvPr/>
          </p:nvSpPr>
          <p:spPr>
            <a:xfrm>
              <a:off x="858050" y="2044375"/>
              <a:ext cx="1478825" cy="1479350"/>
            </a:xfrm>
            <a:custGeom>
              <a:avLst/>
              <a:gdLst/>
              <a:ahLst/>
              <a:cxnLst/>
              <a:rect l="l" t="t" r="r" b="b"/>
              <a:pathLst>
                <a:path w="59153" h="59174" extrusionOk="0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607;p27">
            <a:extLst>
              <a:ext uri="{FF2B5EF4-FFF2-40B4-BE49-F238E27FC236}">
                <a16:creationId xmlns:a16="http://schemas.microsoft.com/office/drawing/2014/main" id="{0A67A29F-2B43-63C6-F6E2-AFD1BB7A367D}"/>
              </a:ext>
            </a:extLst>
          </p:cNvPr>
          <p:cNvSpPr txBox="1"/>
          <p:nvPr/>
        </p:nvSpPr>
        <p:spPr>
          <a:xfrm>
            <a:off x="2220439" y="3955525"/>
            <a:ext cx="24423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TI – 3</a:t>
            </a:r>
            <a:r>
              <a:rPr lang="en-ID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2041720189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13</a:t>
            </a:r>
            <a:endParaRPr lang="es" sz="1000" dirty="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25" name="Google Shape;609;p27">
            <a:extLst>
              <a:ext uri="{FF2B5EF4-FFF2-40B4-BE49-F238E27FC236}">
                <a16:creationId xmlns:a16="http://schemas.microsoft.com/office/drawing/2014/main" id="{7091D645-A0D9-376D-8CA0-5D2B8A30730F}"/>
              </a:ext>
            </a:extLst>
          </p:cNvPr>
          <p:cNvSpPr txBox="1"/>
          <p:nvPr/>
        </p:nvSpPr>
        <p:spPr>
          <a:xfrm>
            <a:off x="2220439" y="3622519"/>
            <a:ext cx="17850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 Favian Apta Syahputra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E195257-B64E-230D-E861-04FA4CC98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641" y="3721387"/>
            <a:ext cx="723549" cy="79683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4"/>
          <p:cNvSpPr txBox="1">
            <a:spLocks noGrp="1"/>
          </p:cNvSpPr>
          <p:nvPr>
            <p:ph type="ctrTitle" idx="9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TABLE OF CONTENTS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5" name="Google Shape;505;p24"/>
          <p:cNvSpPr txBox="1">
            <a:spLocks noGrp="1"/>
          </p:cNvSpPr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Introduction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6" name="Google Shape;506;p24"/>
          <p:cNvSpPr txBox="1">
            <a:spLocks noGrp="1"/>
          </p:cNvSpPr>
          <p:nvPr>
            <p:ph type="subTitle" idx="1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Here you could describe the topic of the section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507" name="Google Shape;507;p24"/>
          <p:cNvSpPr txBox="1">
            <a:spLocks noGrp="1"/>
          </p:cNvSpPr>
          <p:nvPr>
            <p:ph type="title" idx="2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8" name="Google Shape;508;p24"/>
          <p:cNvSpPr txBox="1">
            <a:spLocks noGrp="1"/>
          </p:cNvSpPr>
          <p:nvPr>
            <p:ph type="ctrTitle" idx="3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App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9" name="Google Shape;509;p24"/>
          <p:cNvSpPr txBox="1">
            <a:spLocks noGrp="1"/>
          </p:cNvSpPr>
          <p:nvPr>
            <p:ph type="subTitle" idx="4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0" name="Google Shape;510;p24"/>
          <p:cNvSpPr txBox="1">
            <a:spLocks noGrp="1"/>
          </p:cNvSpPr>
          <p:nvPr>
            <p:ph type="title" idx="5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02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1" name="Google Shape;511;p24"/>
          <p:cNvSpPr txBox="1">
            <a:spLocks noGrp="1"/>
          </p:cNvSpPr>
          <p:nvPr>
            <p:ph type="ctrTitle" idx="6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Problem &amp; Solution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2" name="Google Shape;512;p24"/>
          <p:cNvSpPr txBox="1">
            <a:spLocks noGrp="1"/>
          </p:cNvSpPr>
          <p:nvPr>
            <p:ph type="subTitle" idx="7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513" name="Google Shape;513;p24"/>
          <p:cNvSpPr txBox="1">
            <a:spLocks noGrp="1"/>
          </p:cNvSpPr>
          <p:nvPr>
            <p:ph type="title" idx="8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03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4" name="Google Shape;514;p24"/>
          <p:cNvSpPr txBox="1">
            <a:spLocks noGrp="1"/>
          </p:cNvSpPr>
          <p:nvPr>
            <p:ph type="ctrTitle" idx="13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Product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5" name="Google Shape;515;p24"/>
          <p:cNvSpPr txBox="1">
            <a:spLocks noGrp="1"/>
          </p:cNvSpPr>
          <p:nvPr>
            <p:ph type="subTitle" idx="14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3F3F3"/>
                </a:solidFill>
              </a:rPr>
              <a:t>Here you could describe the topic of the section</a:t>
            </a:r>
            <a:endParaRPr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sp>
        <p:nvSpPr>
          <p:cNvPr id="516" name="Google Shape;516;p24"/>
          <p:cNvSpPr txBox="1">
            <a:spLocks noGrp="1"/>
          </p:cNvSpPr>
          <p:nvPr>
            <p:ph type="title" idx="15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17" name="Google Shape;5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309904">
            <a:off x="-1760105" y="721865"/>
            <a:ext cx="7456030" cy="419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25"/>
          <p:cNvPicPr preferRelativeResize="0"/>
          <p:nvPr/>
        </p:nvPicPr>
        <p:blipFill rotWithShape="1">
          <a:blip r:embed="rId4">
            <a:alphaModFix/>
          </a:blip>
          <a:srcRect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25"/>
          <p:cNvSpPr txBox="1">
            <a:spLocks noGrp="1"/>
          </p:cNvSpPr>
          <p:nvPr>
            <p:ph type="subTitle" idx="1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kehidupan</a:t>
            </a:r>
            <a:r>
              <a:rPr lang="en-ID" dirty="0"/>
              <a:t> </a:t>
            </a:r>
            <a:r>
              <a:rPr lang="en-ID" dirty="0" err="1"/>
              <a:t>sehari</a:t>
            </a:r>
            <a:r>
              <a:rPr lang="en-ID" dirty="0"/>
              <a:t> – </a:t>
            </a:r>
            <a:r>
              <a:rPr lang="en-ID" dirty="0" err="1"/>
              <a:t>hari</a:t>
            </a:r>
            <a:r>
              <a:rPr lang="en-ID" dirty="0"/>
              <a:t> pada </a:t>
            </a:r>
            <a:r>
              <a:rPr lang="en-ID" dirty="0" err="1"/>
              <a:t>umumnya</a:t>
            </a:r>
            <a:r>
              <a:rPr lang="en-ID" dirty="0"/>
              <a:t> orang </a:t>
            </a:r>
            <a:r>
              <a:rPr lang="en-ID" dirty="0" err="1"/>
              <a:t>terkadang</a:t>
            </a:r>
            <a:r>
              <a:rPr lang="en-ID" dirty="0"/>
              <a:t> </a:t>
            </a:r>
            <a:r>
              <a:rPr lang="en-ID" dirty="0" err="1"/>
              <a:t>kesulitan</a:t>
            </a:r>
            <a:r>
              <a:rPr lang="en-ID" dirty="0"/>
              <a:t> </a:t>
            </a:r>
            <a:r>
              <a:rPr lang="en-ID" dirty="0" err="1"/>
              <a:t>bahkan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beberapa</a:t>
            </a:r>
            <a:r>
              <a:rPr lang="en-ID" dirty="0"/>
              <a:t> orang yang </a:t>
            </a:r>
            <a:r>
              <a:rPr lang="en-ID" dirty="0" err="1"/>
              <a:t>lupa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mengatur</a:t>
            </a:r>
            <a:r>
              <a:rPr lang="en-ID" dirty="0"/>
              <a:t> dan </a:t>
            </a:r>
            <a:r>
              <a:rPr lang="en-ID" dirty="0" err="1"/>
              <a:t>menepati</a:t>
            </a:r>
            <a:r>
              <a:rPr lang="en-ID" dirty="0"/>
              <a:t> </a:t>
            </a:r>
            <a:r>
              <a:rPr lang="en-ID" dirty="0" err="1"/>
              <a:t>kegiatan</a:t>
            </a:r>
            <a:r>
              <a:rPr lang="en-ID" dirty="0"/>
              <a:t> </a:t>
            </a:r>
            <a:r>
              <a:rPr lang="en-ID" dirty="0" err="1"/>
              <a:t>hariannya</a:t>
            </a:r>
            <a:r>
              <a:rPr lang="en-ID" dirty="0"/>
              <a:t>.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dirty="0" err="1"/>
              <a:t>dilatar</a:t>
            </a:r>
            <a:r>
              <a:rPr lang="en-ID" dirty="0"/>
              <a:t> </a:t>
            </a:r>
            <a:r>
              <a:rPr lang="en-ID" dirty="0" err="1"/>
              <a:t>belakangi</a:t>
            </a:r>
            <a:r>
              <a:rPr lang="en-ID" dirty="0"/>
              <a:t> oleh </a:t>
            </a:r>
            <a:r>
              <a:rPr lang="en-ID" dirty="0" err="1"/>
              <a:t>banyaknya</a:t>
            </a:r>
            <a:r>
              <a:rPr lang="en-ID" dirty="0"/>
              <a:t> </a:t>
            </a:r>
            <a:r>
              <a:rPr lang="en-ID" dirty="0" err="1"/>
              <a:t>aktivitas</a:t>
            </a:r>
            <a:r>
              <a:rPr lang="en-ID" dirty="0"/>
              <a:t> orang yang </a:t>
            </a:r>
            <a:r>
              <a:rPr lang="en-ID" dirty="0" err="1"/>
              <a:t>terkadang</a:t>
            </a:r>
            <a:r>
              <a:rPr lang="en-ID" dirty="0"/>
              <a:t> </a:t>
            </a:r>
            <a:r>
              <a:rPr lang="en-ID" dirty="0" err="1"/>
              <a:t>melupakan</a:t>
            </a:r>
            <a:r>
              <a:rPr lang="en-ID" dirty="0"/>
              <a:t> </a:t>
            </a:r>
            <a:r>
              <a:rPr lang="en-ID" dirty="0" err="1"/>
              <a:t>tugas</a:t>
            </a:r>
            <a:r>
              <a:rPr lang="en-ID" dirty="0"/>
              <a:t> yang </a:t>
            </a:r>
            <a:r>
              <a:rPr lang="en-ID" dirty="0" err="1"/>
              <a:t>seharusnya</a:t>
            </a:r>
            <a:r>
              <a:rPr lang="en-ID" dirty="0"/>
              <a:t> </a:t>
            </a:r>
            <a:r>
              <a:rPr lang="en-ID" dirty="0" err="1"/>
              <a:t>dikerjakan</a:t>
            </a:r>
            <a:r>
              <a:rPr lang="en-ID" dirty="0"/>
              <a:t>.</a:t>
            </a:r>
          </a:p>
        </p:txBody>
      </p:sp>
      <p:sp>
        <p:nvSpPr>
          <p:cNvPr id="524" name="Google Shape;524;p25"/>
          <p:cNvSpPr txBox="1">
            <a:spLocks noGrp="1"/>
          </p:cNvSpPr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INTRODUCTION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25" name="Google Shape;525;p25"/>
          <p:cNvPicPr preferRelativeResize="0"/>
          <p:nvPr/>
        </p:nvPicPr>
        <p:blipFill rotWithShape="1">
          <a:blip r:embed="rId4">
            <a:alphaModFix/>
          </a:blip>
          <a:srcRect t="63908"/>
          <a:stretch/>
        </p:blipFill>
        <p:spPr>
          <a:xfrm rot="10800000" flipH="1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25"/>
          <p:cNvPicPr preferRelativeResize="0"/>
          <p:nvPr/>
        </p:nvPicPr>
        <p:blipFill rotWithShape="1">
          <a:blip r:embed="rId4">
            <a:alphaModFix/>
          </a:blip>
          <a:srcRect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527" name="Google Shape;527;p25"/>
          <p:cNvPicPr preferRelativeResize="0"/>
          <p:nvPr/>
        </p:nvPicPr>
        <p:blipFill rotWithShape="1">
          <a:blip r:embed="rId4">
            <a:alphaModFix/>
          </a:blip>
          <a:srcRect t="63908"/>
          <a:stretch/>
        </p:blipFill>
        <p:spPr>
          <a:xfrm rot="10800000" flipH="1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6"/>
          <p:cNvSpPr txBox="1">
            <a:spLocks noGrp="1"/>
          </p:cNvSpPr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OUR APP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533" name="Google Shape;533;p26"/>
          <p:cNvSpPr txBox="1">
            <a:spLocks noGrp="1"/>
          </p:cNvSpPr>
          <p:nvPr>
            <p:ph type="subTitle" idx="1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ToDo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android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membantu</a:t>
            </a:r>
            <a:r>
              <a:rPr lang="en-ID" dirty="0"/>
              <a:t> </a:t>
            </a:r>
            <a:r>
              <a:rPr lang="en-ID" dirty="0" err="1"/>
              <a:t>melist</a:t>
            </a:r>
            <a:r>
              <a:rPr lang="en-ID" dirty="0"/>
              <a:t> </a:t>
            </a:r>
            <a:r>
              <a:rPr lang="en-ID" dirty="0" err="1"/>
              <a:t>kegiatan</a:t>
            </a:r>
            <a:r>
              <a:rPr lang="en-ID" dirty="0"/>
              <a:t> yang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dikerjakannya</a:t>
            </a:r>
            <a:r>
              <a:rPr lang="en-ID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User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menambahkan</a:t>
            </a:r>
            <a:r>
              <a:rPr lang="en-ID" dirty="0"/>
              <a:t> list, </a:t>
            </a:r>
            <a:r>
              <a:rPr lang="en-ID" dirty="0" err="1"/>
              <a:t>menyelesaikan</a:t>
            </a:r>
            <a:r>
              <a:rPr lang="en-ID" dirty="0"/>
              <a:t> , </a:t>
            </a:r>
            <a:r>
              <a:rPr lang="en-ID" dirty="0" err="1"/>
              <a:t>mengarchive</a:t>
            </a:r>
            <a:r>
              <a:rPr lang="en-ID" dirty="0"/>
              <a:t>, dan </a:t>
            </a:r>
            <a:r>
              <a:rPr lang="en-ID" dirty="0" err="1"/>
              <a:t>menghapus</a:t>
            </a:r>
            <a:r>
              <a:rPr lang="en-ID" dirty="0"/>
              <a:t> list.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ToDo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databse</a:t>
            </a:r>
            <a:r>
              <a:rPr lang="en-ID" dirty="0"/>
              <a:t> </a:t>
            </a:r>
            <a:r>
              <a:rPr lang="en-ID" dirty="0" err="1"/>
              <a:t>sqlflite</a:t>
            </a:r>
            <a:endParaRPr lang="en-ID" dirty="0"/>
          </a:p>
        </p:txBody>
      </p:sp>
      <p:sp>
        <p:nvSpPr>
          <p:cNvPr id="535" name="Google Shape;535;p26"/>
          <p:cNvSpPr txBox="1">
            <a:spLocks noGrp="1"/>
          </p:cNvSpPr>
          <p:nvPr>
            <p:ph type="ctrTitle" idx="4294967295"/>
          </p:nvPr>
        </p:nvSpPr>
        <p:spPr>
          <a:xfrm>
            <a:off x="2422094" y="2692957"/>
            <a:ext cx="992100" cy="2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11FFFF"/>
                </a:solidFill>
                <a:latin typeface="Teko"/>
                <a:ea typeface="Teko"/>
                <a:cs typeface="Teko"/>
                <a:sym typeface="Teko"/>
              </a:rPr>
              <a:t>ToDo</a:t>
            </a:r>
            <a:r>
              <a:rPr lang="en-US" sz="1800" dirty="0">
                <a:solidFill>
                  <a:srgbClr val="11FFFF"/>
                </a:solidFill>
                <a:latin typeface="Teko"/>
                <a:ea typeface="Teko"/>
                <a:cs typeface="Teko"/>
                <a:sym typeface="Teko"/>
              </a:rPr>
              <a:t> List</a:t>
            </a:r>
            <a:endParaRPr sz="1800" dirty="0">
              <a:solidFill>
                <a:srgbClr val="11FFFF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rgbClr val="11FFFF"/>
                </a:solidFill>
                <a:latin typeface="Teko"/>
                <a:ea typeface="Teko"/>
                <a:cs typeface="Teko"/>
                <a:sym typeface="Teko"/>
              </a:rPr>
              <a:t>APP</a:t>
            </a:r>
            <a:endParaRPr sz="1800" dirty="0">
              <a:solidFill>
                <a:srgbClr val="11FFFF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8218FA-34DF-8193-5121-C57F42AE2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996" y="1969572"/>
            <a:ext cx="654295" cy="6542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28"/>
          <p:cNvSpPr txBox="1">
            <a:spLocks noGrp="1"/>
          </p:cNvSpPr>
          <p:nvPr>
            <p:ph type="subTitle" idx="1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-ID" dirty="0" err="1"/>
              <a:t>Banyaknya</a:t>
            </a:r>
            <a:r>
              <a:rPr lang="en-ID" dirty="0"/>
              <a:t> </a:t>
            </a:r>
            <a:r>
              <a:rPr lang="en-ID" dirty="0" err="1"/>
              <a:t>aktivitas</a:t>
            </a:r>
            <a:r>
              <a:rPr lang="en-ID" dirty="0"/>
              <a:t> orang yang </a:t>
            </a:r>
            <a:r>
              <a:rPr lang="en-ID" dirty="0" err="1"/>
              <a:t>terkadang</a:t>
            </a:r>
            <a:r>
              <a:rPr lang="en-ID" dirty="0"/>
              <a:t> </a:t>
            </a:r>
            <a:r>
              <a:rPr lang="en-ID" dirty="0" err="1"/>
              <a:t>melupakan</a:t>
            </a:r>
            <a:r>
              <a:rPr lang="en-ID" dirty="0"/>
              <a:t> </a:t>
            </a:r>
            <a:r>
              <a:rPr lang="en-ID" dirty="0" err="1"/>
              <a:t>tugas</a:t>
            </a:r>
            <a:r>
              <a:rPr lang="en-ID" dirty="0"/>
              <a:t> yang </a:t>
            </a:r>
            <a:r>
              <a:rPr lang="en-ID" dirty="0" err="1"/>
              <a:t>seharusnya</a:t>
            </a:r>
            <a:r>
              <a:rPr lang="en-ID" dirty="0"/>
              <a:t> </a:t>
            </a:r>
            <a:r>
              <a:rPr lang="en-ID" dirty="0" err="1"/>
              <a:t>dikerjakan</a:t>
            </a:r>
            <a:r>
              <a:rPr lang="en-ID" dirty="0"/>
              <a:t>.</a:t>
            </a:r>
          </a:p>
        </p:txBody>
      </p:sp>
      <p:sp>
        <p:nvSpPr>
          <p:cNvPr id="621" name="Google Shape;621;p28"/>
          <p:cNvSpPr txBox="1">
            <a:spLocks noGrp="1"/>
          </p:cNvSpPr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22" name="Google Shape;6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86012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grpSp>
        <p:nvGrpSpPr>
          <p:cNvPr id="624" name="Google Shape;624;p28"/>
          <p:cNvGrpSpPr/>
          <p:nvPr/>
        </p:nvGrpSpPr>
        <p:grpSpPr>
          <a:xfrm>
            <a:off x="3199414" y="3095733"/>
            <a:ext cx="5944582" cy="1320238"/>
            <a:chOff x="2735900" y="3141850"/>
            <a:chExt cx="4615000" cy="1024950"/>
          </a:xfrm>
        </p:grpSpPr>
        <p:sp>
          <p:nvSpPr>
            <p:cNvPr id="625" name="Google Shape;625;p28"/>
            <p:cNvSpPr/>
            <p:nvPr/>
          </p:nvSpPr>
          <p:spPr>
            <a:xfrm>
              <a:off x="2766025" y="3202100"/>
              <a:ext cx="4584875" cy="964700"/>
            </a:xfrm>
            <a:custGeom>
              <a:avLst/>
              <a:gdLst/>
              <a:ahLst/>
              <a:cxnLst/>
              <a:rect l="l" t="t" r="r" b="b"/>
              <a:pathLst>
                <a:path w="183395" h="38588" extrusionOk="0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2735900" y="3141850"/>
              <a:ext cx="71075" cy="71100"/>
            </a:xfrm>
            <a:custGeom>
              <a:avLst/>
              <a:gdLst/>
              <a:ahLst/>
              <a:cxnLst/>
              <a:rect l="l" t="t" r="r" b="b"/>
              <a:pathLst>
                <a:path w="2843" h="2844" extrusionOk="0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30"/>
          <p:cNvGrpSpPr/>
          <p:nvPr/>
        </p:nvGrpSpPr>
        <p:grpSpPr>
          <a:xfrm rot="10800000">
            <a:off x="-11" y="736033"/>
            <a:ext cx="5944581" cy="1320238"/>
            <a:chOff x="2735900" y="3141850"/>
            <a:chExt cx="4615000" cy="1024950"/>
          </a:xfrm>
        </p:grpSpPr>
        <p:sp>
          <p:nvSpPr>
            <p:cNvPr id="657" name="Google Shape;657;p30"/>
            <p:cNvSpPr/>
            <p:nvPr/>
          </p:nvSpPr>
          <p:spPr>
            <a:xfrm>
              <a:off x="2766025" y="3202100"/>
              <a:ext cx="4584875" cy="964700"/>
            </a:xfrm>
            <a:custGeom>
              <a:avLst/>
              <a:gdLst/>
              <a:ahLst/>
              <a:cxnLst/>
              <a:rect l="l" t="t" r="r" b="b"/>
              <a:pathLst>
                <a:path w="183395" h="38588" extrusionOk="0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2735900" y="3141850"/>
              <a:ext cx="71075" cy="71100"/>
            </a:xfrm>
            <a:custGeom>
              <a:avLst/>
              <a:gdLst/>
              <a:ahLst/>
              <a:cxnLst/>
              <a:rect l="l" t="t" r="r" b="b"/>
              <a:pathLst>
                <a:path w="2843" h="2844" extrusionOk="0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" name="Google Shape;659;p30"/>
          <p:cNvSpPr txBox="1">
            <a:spLocks noGrp="1"/>
          </p:cNvSpPr>
          <p:nvPr>
            <p:ph type="subTitle" idx="1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adanya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dirty="0" err="1"/>
              <a:t>ToDo</a:t>
            </a:r>
            <a:r>
              <a:rPr lang="en-ID" dirty="0"/>
              <a:t> </a:t>
            </a:r>
            <a:r>
              <a:rPr lang="en-ID" dirty="0" err="1"/>
              <a:t>berharap</a:t>
            </a:r>
            <a:r>
              <a:rPr lang="en-ID" dirty="0"/>
              <a:t> agar orang </a:t>
            </a:r>
            <a:r>
              <a:rPr lang="en-ID" dirty="0" err="1"/>
              <a:t>tidak</a:t>
            </a:r>
            <a:r>
              <a:rPr lang="en-ID" dirty="0"/>
              <a:t> </a:t>
            </a:r>
            <a:r>
              <a:rPr lang="en-ID" dirty="0" err="1"/>
              <a:t>melupakan</a:t>
            </a:r>
            <a:r>
              <a:rPr lang="en-ID" dirty="0"/>
              <a:t> </a:t>
            </a:r>
            <a:r>
              <a:rPr lang="en-ID" dirty="0" err="1"/>
              <a:t>tugas</a:t>
            </a:r>
            <a:r>
              <a:rPr lang="en-ID" dirty="0"/>
              <a:t> yang </a:t>
            </a:r>
            <a:r>
              <a:rPr lang="en-ID" dirty="0" err="1"/>
              <a:t>seharusnya</a:t>
            </a:r>
            <a:r>
              <a:rPr lang="en-ID" dirty="0"/>
              <a:t> </a:t>
            </a:r>
            <a:r>
              <a:rPr lang="en-ID" dirty="0" err="1"/>
              <a:t>dikerjakan</a:t>
            </a:r>
            <a:r>
              <a:rPr lang="en-ID" dirty="0"/>
              <a:t>.</a:t>
            </a:r>
          </a:p>
        </p:txBody>
      </p:sp>
      <p:sp>
        <p:nvSpPr>
          <p:cNvPr id="660" name="Google Shape;660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sp>
        <p:nvSpPr>
          <p:cNvPr id="661" name="Google Shape;661;p30"/>
          <p:cNvSpPr txBox="1">
            <a:spLocks noGrp="1"/>
          </p:cNvSpPr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SOLUTION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662" name="Google Shape;6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5873238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2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2"/>
                </a:solidFill>
              </a:rPr>
              <a:t>PRODUCT OVERVIEW</a:t>
            </a:r>
            <a:endParaRPr dirty="0">
              <a:solidFill>
                <a:schemeClr val="l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2A016F-FF72-EC44-4B37-CF44C2F82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967" y="869936"/>
            <a:ext cx="1669939" cy="33821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F6CA61-65B4-7160-2494-F7FC6F0641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9819" y="859200"/>
            <a:ext cx="1669939" cy="33928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4BC8FC-A1D2-58EC-4AC9-CA378C6A43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5671" y="859200"/>
            <a:ext cx="1675240" cy="33928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B6B1B2-9952-6D65-105E-7F3DA3E03F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6824" y="869936"/>
            <a:ext cx="1667297" cy="338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5247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2"/>
          <p:cNvSpPr txBox="1">
            <a:spLocks noGrp="1"/>
          </p:cNvSpPr>
          <p:nvPr>
            <p:ph type="ctrTitle"/>
          </p:nvPr>
        </p:nvSpPr>
        <p:spPr>
          <a:xfrm>
            <a:off x="1964850" y="-229393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2"/>
                </a:solidFill>
              </a:rPr>
              <a:t>PRODUCT OVERVIEW</a:t>
            </a:r>
            <a:endParaRPr dirty="0">
              <a:solidFill>
                <a:schemeClr val="l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F6CA61-65B4-7160-2494-F7FC6F064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80" y="895710"/>
            <a:ext cx="1469395" cy="2985437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3A028684-99E7-2FFA-156E-9D8762B9A45C}"/>
              </a:ext>
            </a:extLst>
          </p:cNvPr>
          <p:cNvGrpSpPr/>
          <p:nvPr/>
        </p:nvGrpSpPr>
        <p:grpSpPr>
          <a:xfrm>
            <a:off x="505277" y="3881147"/>
            <a:ext cx="1712298" cy="1296017"/>
            <a:chOff x="1964851" y="2989448"/>
            <a:chExt cx="1194850" cy="1296017"/>
          </a:xfrm>
        </p:grpSpPr>
        <p:sp>
          <p:nvSpPr>
            <p:cNvPr id="2" name="Google Shape;706;p32">
              <a:extLst>
                <a:ext uri="{FF2B5EF4-FFF2-40B4-BE49-F238E27FC236}">
                  <a16:creationId xmlns:a16="http://schemas.microsoft.com/office/drawing/2014/main" id="{88D5B4D6-B68B-E90C-D995-78B587EBF45D}"/>
                </a:ext>
              </a:extLst>
            </p:cNvPr>
            <p:cNvSpPr txBox="1">
              <a:spLocks/>
            </p:cNvSpPr>
            <p:nvPr/>
          </p:nvSpPr>
          <p:spPr>
            <a:xfrm>
              <a:off x="1964870" y="3314892"/>
              <a:ext cx="1194831" cy="9705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●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1pPr>
              <a:lvl2pPr marL="914400" marR="0" lvl="1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○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2pPr>
              <a:lvl3pPr marL="1371600" marR="0" lvl="2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■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3pPr>
              <a:lvl4pPr marL="1828800" marR="0" lvl="3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●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4pPr>
              <a:lvl5pPr marL="2286000" marR="0" lvl="4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○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5pPr>
              <a:lvl6pPr marL="2743200" marR="0" lvl="5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■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6pPr>
              <a:lvl7pPr marL="3200400" marR="0" lvl="6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●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7pPr>
              <a:lvl8pPr marL="3657600" marR="0" lvl="7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○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8pPr>
              <a:lvl9pPr marL="4114800" marR="0" lvl="8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200"/>
                <a:buFont typeface="Source Code Pro Light"/>
                <a:buChar char="■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9pPr>
            </a:lstStyle>
            <a:p>
              <a:pPr marL="0" marR="26661" indent="0">
                <a:lnSpc>
                  <a:spcPct val="100000"/>
                </a:lnSpc>
                <a:spcAft>
                  <a:spcPts val="1600"/>
                </a:spcAft>
                <a:buFont typeface="Source Code Pro Light"/>
                <a:buNone/>
              </a:pPr>
              <a:r>
                <a:rPr lang="en-US" sz="1000" dirty="0">
                  <a:solidFill>
                    <a:srgbClr val="F3F3F3"/>
                  </a:solidFill>
                </a:rPr>
                <a:t>user </a:t>
              </a:r>
              <a:r>
                <a:rPr lang="en-US" sz="1000" dirty="0" err="1">
                  <a:solidFill>
                    <a:srgbClr val="F3F3F3"/>
                  </a:solidFill>
                </a:rPr>
                <a:t>dapat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menambahkan</a:t>
              </a:r>
              <a:r>
                <a:rPr lang="en-US" sz="1000" dirty="0">
                  <a:solidFill>
                    <a:srgbClr val="F3F3F3"/>
                  </a:solidFill>
                </a:rPr>
                <a:t> title, </a:t>
              </a:r>
              <a:r>
                <a:rPr lang="en-US" sz="1000" dirty="0" err="1">
                  <a:solidFill>
                    <a:srgbClr val="F3F3F3"/>
                  </a:solidFill>
                </a:rPr>
                <a:t>waktu</a:t>
              </a:r>
              <a:r>
                <a:rPr lang="en-US" sz="1000" dirty="0">
                  <a:solidFill>
                    <a:srgbClr val="F3F3F3"/>
                  </a:solidFill>
                </a:rPr>
                <a:t> dan </a:t>
              </a:r>
              <a:r>
                <a:rPr lang="en-US" sz="1000" dirty="0" err="1">
                  <a:solidFill>
                    <a:srgbClr val="F3F3F3"/>
                  </a:solidFill>
                </a:rPr>
                <a:t>tanggal</a:t>
              </a:r>
              <a:endParaRPr lang="en-US" sz="1000" dirty="0">
                <a:solidFill>
                  <a:srgbClr val="F3F3F3"/>
                </a:solidFill>
              </a:endParaRPr>
            </a:p>
          </p:txBody>
        </p:sp>
        <p:sp>
          <p:nvSpPr>
            <p:cNvPr id="4" name="Google Shape;707;p32">
              <a:extLst>
                <a:ext uri="{FF2B5EF4-FFF2-40B4-BE49-F238E27FC236}">
                  <a16:creationId xmlns:a16="http://schemas.microsoft.com/office/drawing/2014/main" id="{10364F8C-A00D-49A5-911C-721AD473F30F}"/>
                </a:ext>
              </a:extLst>
            </p:cNvPr>
            <p:cNvSpPr txBox="1">
              <a:spLocks/>
            </p:cNvSpPr>
            <p:nvPr/>
          </p:nvSpPr>
          <p:spPr>
            <a:xfrm>
              <a:off x="1964851" y="2989448"/>
              <a:ext cx="1130618" cy="562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9pPr>
            </a:lstStyle>
            <a:p>
              <a:r>
                <a:rPr lang="en-ID" sz="1800" dirty="0">
                  <a:solidFill>
                    <a:srgbClr val="F3F3F3"/>
                  </a:solidFill>
                </a:rPr>
                <a:t>New Task</a:t>
              </a:r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7D0C7A5-4598-E3FE-14BA-8CB0DBA571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4970" y="901464"/>
            <a:ext cx="1474059" cy="298543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5002A42-D842-5935-4362-96B404B2A0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1734" y="895710"/>
            <a:ext cx="1471727" cy="2985438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C67DA8CA-C295-75D2-CD9A-30CCE9C6F599}"/>
              </a:ext>
            </a:extLst>
          </p:cNvPr>
          <p:cNvGrpSpPr/>
          <p:nvPr/>
        </p:nvGrpSpPr>
        <p:grpSpPr>
          <a:xfrm>
            <a:off x="3526203" y="3873885"/>
            <a:ext cx="2434072" cy="1296017"/>
            <a:chOff x="1964851" y="2989448"/>
            <a:chExt cx="1194850" cy="1296017"/>
          </a:xfrm>
        </p:grpSpPr>
        <p:sp>
          <p:nvSpPr>
            <p:cNvPr id="31" name="Google Shape;706;p32">
              <a:extLst>
                <a:ext uri="{FF2B5EF4-FFF2-40B4-BE49-F238E27FC236}">
                  <a16:creationId xmlns:a16="http://schemas.microsoft.com/office/drawing/2014/main" id="{CE84CC54-186D-34F4-F042-74F850C76F73}"/>
                </a:ext>
              </a:extLst>
            </p:cNvPr>
            <p:cNvSpPr txBox="1">
              <a:spLocks/>
            </p:cNvSpPr>
            <p:nvPr/>
          </p:nvSpPr>
          <p:spPr>
            <a:xfrm>
              <a:off x="1964870" y="3314892"/>
              <a:ext cx="1194831" cy="9705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●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1pPr>
              <a:lvl2pPr marL="914400" marR="0" lvl="1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○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2pPr>
              <a:lvl3pPr marL="1371600" marR="0" lvl="2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■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3pPr>
              <a:lvl4pPr marL="1828800" marR="0" lvl="3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●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4pPr>
              <a:lvl5pPr marL="2286000" marR="0" lvl="4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○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5pPr>
              <a:lvl6pPr marL="2743200" marR="0" lvl="5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■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6pPr>
              <a:lvl7pPr marL="3200400" marR="0" lvl="6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●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7pPr>
              <a:lvl8pPr marL="3657600" marR="0" lvl="7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○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8pPr>
              <a:lvl9pPr marL="4114800" marR="0" lvl="8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200"/>
                <a:buFont typeface="Source Code Pro Light"/>
                <a:buChar char="■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9pPr>
            </a:lstStyle>
            <a:p>
              <a:pPr marL="0" marR="26661" indent="0">
                <a:lnSpc>
                  <a:spcPct val="100000"/>
                </a:lnSpc>
                <a:spcAft>
                  <a:spcPts val="1600"/>
                </a:spcAft>
                <a:buFont typeface="Source Code Pro Light"/>
                <a:buNone/>
              </a:pPr>
              <a:r>
                <a:rPr lang="en-US" sz="1000" dirty="0">
                  <a:solidFill>
                    <a:srgbClr val="F3F3F3"/>
                  </a:solidFill>
                </a:rPr>
                <a:t>Jika </a:t>
              </a:r>
              <a:r>
                <a:rPr lang="en-US" sz="1000" dirty="0" err="1">
                  <a:solidFill>
                    <a:srgbClr val="F3F3F3"/>
                  </a:solidFill>
                </a:rPr>
                <a:t>listnya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sudah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selesai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akan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ditampilkan</a:t>
              </a:r>
              <a:r>
                <a:rPr lang="en-US" sz="1000" dirty="0">
                  <a:solidFill>
                    <a:srgbClr val="F3F3F3"/>
                  </a:solidFill>
                </a:rPr>
                <a:t> di done task </a:t>
              </a:r>
              <a:r>
                <a:rPr lang="en-US" sz="1000" dirty="0" err="1">
                  <a:solidFill>
                    <a:srgbClr val="F3F3F3"/>
                  </a:solidFill>
                </a:rPr>
                <a:t>dengan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menekan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tombol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centang</a:t>
              </a:r>
              <a:endParaRPr lang="en-US" sz="1000" dirty="0">
                <a:solidFill>
                  <a:srgbClr val="F3F3F3"/>
                </a:solidFill>
              </a:endParaRPr>
            </a:p>
          </p:txBody>
        </p:sp>
        <p:sp>
          <p:nvSpPr>
            <p:cNvPr id="32" name="Google Shape;707;p32">
              <a:extLst>
                <a:ext uri="{FF2B5EF4-FFF2-40B4-BE49-F238E27FC236}">
                  <a16:creationId xmlns:a16="http://schemas.microsoft.com/office/drawing/2014/main" id="{0C71BFAE-32EC-DB14-783C-278F45AD7DE5}"/>
                </a:ext>
              </a:extLst>
            </p:cNvPr>
            <p:cNvSpPr txBox="1">
              <a:spLocks/>
            </p:cNvSpPr>
            <p:nvPr/>
          </p:nvSpPr>
          <p:spPr>
            <a:xfrm>
              <a:off x="1964851" y="2989448"/>
              <a:ext cx="1130618" cy="562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9pPr>
            </a:lstStyle>
            <a:p>
              <a:r>
                <a:rPr lang="en-ID" sz="1800" dirty="0">
                  <a:solidFill>
                    <a:srgbClr val="F3F3F3"/>
                  </a:solidFill>
                </a:rPr>
                <a:t>Done Task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230BFC4-FE0A-BA68-C38F-06867510B496}"/>
              </a:ext>
            </a:extLst>
          </p:cNvPr>
          <p:cNvGrpSpPr/>
          <p:nvPr/>
        </p:nvGrpSpPr>
        <p:grpSpPr>
          <a:xfrm>
            <a:off x="6537580" y="3837715"/>
            <a:ext cx="2434033" cy="1296017"/>
            <a:chOff x="1964851" y="2989448"/>
            <a:chExt cx="1194850" cy="1296017"/>
          </a:xfrm>
        </p:grpSpPr>
        <p:sp>
          <p:nvSpPr>
            <p:cNvPr id="34" name="Google Shape;706;p32">
              <a:extLst>
                <a:ext uri="{FF2B5EF4-FFF2-40B4-BE49-F238E27FC236}">
                  <a16:creationId xmlns:a16="http://schemas.microsoft.com/office/drawing/2014/main" id="{0331A4CE-C7B8-87E7-FF34-DCC21A3FB6F5}"/>
                </a:ext>
              </a:extLst>
            </p:cNvPr>
            <p:cNvSpPr txBox="1">
              <a:spLocks/>
            </p:cNvSpPr>
            <p:nvPr/>
          </p:nvSpPr>
          <p:spPr>
            <a:xfrm>
              <a:off x="1964870" y="3314892"/>
              <a:ext cx="1194831" cy="9705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●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1pPr>
              <a:lvl2pPr marL="914400" marR="0" lvl="1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○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2pPr>
              <a:lvl3pPr marL="1371600" marR="0" lvl="2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■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3pPr>
              <a:lvl4pPr marL="1828800" marR="0" lvl="3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●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4pPr>
              <a:lvl5pPr marL="2286000" marR="0" lvl="4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○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5pPr>
              <a:lvl6pPr marL="2743200" marR="0" lvl="5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■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6pPr>
              <a:lvl7pPr marL="3200400" marR="0" lvl="6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●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7pPr>
              <a:lvl8pPr marL="3657600" marR="0" lvl="7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Source Code Pro Light"/>
                <a:buChar char="○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8pPr>
              <a:lvl9pPr marL="4114800" marR="0" lvl="8" indent="-3048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chemeClr val="lt1"/>
                </a:buClr>
                <a:buSzPts val="1200"/>
                <a:buFont typeface="Source Code Pro Light"/>
                <a:buChar char="■"/>
                <a:defRPr sz="1200" b="0" i="0" u="none" strike="noStrike" cap="none">
                  <a:solidFill>
                    <a:schemeClr val="lt1"/>
                  </a:solidFill>
                  <a:latin typeface="Source Code Pro Light"/>
                  <a:ea typeface="Source Code Pro Light"/>
                  <a:cs typeface="Source Code Pro Light"/>
                  <a:sym typeface="Source Code Pro Light"/>
                </a:defRPr>
              </a:lvl9pPr>
            </a:lstStyle>
            <a:p>
              <a:pPr marL="0" marR="26661" indent="0">
                <a:lnSpc>
                  <a:spcPct val="100000"/>
                </a:lnSpc>
                <a:spcAft>
                  <a:spcPts val="1600"/>
                </a:spcAft>
                <a:buFont typeface="Source Code Pro Light"/>
                <a:buNone/>
              </a:pPr>
              <a:r>
                <a:rPr lang="en-US" sz="1000" dirty="0">
                  <a:solidFill>
                    <a:srgbClr val="F3F3F3"/>
                  </a:solidFill>
                </a:rPr>
                <a:t>Jika </a:t>
              </a:r>
              <a:r>
                <a:rPr lang="en-US" sz="1000" dirty="0" err="1">
                  <a:solidFill>
                    <a:srgbClr val="F3F3F3"/>
                  </a:solidFill>
                </a:rPr>
                <a:t>ingin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menyimpan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listnya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bisa</a:t>
              </a:r>
              <a:r>
                <a:rPr lang="en-US" sz="1000" dirty="0">
                  <a:solidFill>
                    <a:srgbClr val="F3F3F3"/>
                  </a:solidFill>
                </a:rPr>
                <a:t> di archive dan </a:t>
              </a:r>
              <a:r>
                <a:rPr lang="en-US" sz="1000" dirty="0" err="1">
                  <a:solidFill>
                    <a:srgbClr val="F3F3F3"/>
                  </a:solidFill>
                </a:rPr>
                <a:t>akan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tampil</a:t>
              </a:r>
              <a:r>
                <a:rPr lang="en-US" sz="1000" dirty="0">
                  <a:solidFill>
                    <a:srgbClr val="F3F3F3"/>
                  </a:solidFill>
                </a:rPr>
                <a:t> di menu </a:t>
              </a:r>
              <a:r>
                <a:rPr lang="en-US" sz="1000" dirty="0" err="1">
                  <a:solidFill>
                    <a:srgbClr val="F3F3F3"/>
                  </a:solidFill>
                </a:rPr>
                <a:t>ini</a:t>
              </a:r>
              <a:r>
                <a:rPr lang="en-US" sz="1000" dirty="0">
                  <a:solidFill>
                    <a:srgbClr val="F3F3F3"/>
                  </a:solidFill>
                </a:rPr>
                <a:t>, </a:t>
              </a:r>
              <a:r>
                <a:rPr lang="en-US" sz="1000" dirty="0" err="1">
                  <a:solidFill>
                    <a:srgbClr val="F3F3F3"/>
                  </a:solidFill>
                </a:rPr>
                <a:t>dengan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cara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tekan</a:t>
              </a:r>
              <a:r>
                <a:rPr lang="en-US" sz="1000" dirty="0">
                  <a:solidFill>
                    <a:srgbClr val="F3F3F3"/>
                  </a:solidFill>
                </a:rPr>
                <a:t> </a:t>
              </a:r>
              <a:r>
                <a:rPr lang="en-US" sz="1000" dirty="0" err="1">
                  <a:solidFill>
                    <a:srgbClr val="F3F3F3"/>
                  </a:solidFill>
                </a:rPr>
                <a:t>tombol</a:t>
              </a:r>
              <a:r>
                <a:rPr lang="en-US" sz="1000" dirty="0">
                  <a:solidFill>
                    <a:srgbClr val="F3F3F3"/>
                  </a:solidFill>
                </a:rPr>
                <a:t> archive</a:t>
              </a:r>
            </a:p>
          </p:txBody>
        </p:sp>
        <p:sp>
          <p:nvSpPr>
            <p:cNvPr id="35" name="Google Shape;707;p32">
              <a:extLst>
                <a:ext uri="{FF2B5EF4-FFF2-40B4-BE49-F238E27FC236}">
                  <a16:creationId xmlns:a16="http://schemas.microsoft.com/office/drawing/2014/main" id="{ECA94B63-4866-042E-0E0D-77BC0524407F}"/>
                </a:ext>
              </a:extLst>
            </p:cNvPr>
            <p:cNvSpPr txBox="1">
              <a:spLocks/>
            </p:cNvSpPr>
            <p:nvPr/>
          </p:nvSpPr>
          <p:spPr>
            <a:xfrm>
              <a:off x="1964851" y="2989448"/>
              <a:ext cx="1130618" cy="5625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Teko"/>
                <a:buNone/>
                <a:defRPr sz="2800" b="0" i="0" u="none" strike="noStrike" cap="none">
                  <a:solidFill>
                    <a:schemeClr val="lt1"/>
                  </a:solidFill>
                  <a:latin typeface="Teko"/>
                  <a:ea typeface="Teko"/>
                  <a:cs typeface="Teko"/>
                  <a:sym typeface="Teko"/>
                </a:defRPr>
              </a:lvl9pPr>
            </a:lstStyle>
            <a:p>
              <a:r>
                <a:rPr lang="en-ID" sz="1800" dirty="0">
                  <a:solidFill>
                    <a:srgbClr val="F3F3F3"/>
                  </a:solidFill>
                </a:rPr>
                <a:t>Archive Task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286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3A41-6768-B631-B8F0-1299866DC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8500" y="2123400"/>
            <a:ext cx="2847000" cy="896700"/>
          </a:xfrm>
        </p:spPr>
        <p:txBody>
          <a:bodyPr/>
          <a:lstStyle/>
          <a:p>
            <a:r>
              <a:rPr lang="en-US" dirty="0" err="1"/>
              <a:t>Sekian</a:t>
            </a:r>
            <a:br>
              <a:rPr lang="en-US" dirty="0"/>
            </a:br>
            <a:r>
              <a:rPr lang="en-US" dirty="0"/>
              <a:t>TERIMA KASIH</a:t>
            </a:r>
            <a:endParaRPr lang="en-ID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912286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218</Words>
  <Application>Microsoft Office PowerPoint</Application>
  <PresentationFormat>On-screen Show (16:9)</PresentationFormat>
  <Paragraphs>46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Teko Medium</vt:lpstr>
      <vt:lpstr>Arial</vt:lpstr>
      <vt:lpstr>Source Code Pro Light</vt:lpstr>
      <vt:lpstr>Teko</vt:lpstr>
      <vt:lpstr>Teko Light</vt:lpstr>
      <vt:lpstr>Pitch Deck Template</vt:lpstr>
      <vt:lpstr>ToDo List App</vt:lpstr>
      <vt:lpstr>TABLE OF CONTENTS</vt:lpstr>
      <vt:lpstr>INTRODUCTION</vt:lpstr>
      <vt:lpstr>OUR APP</vt:lpstr>
      <vt:lpstr>PROBLEM</vt:lpstr>
      <vt:lpstr>SOLUTION</vt:lpstr>
      <vt:lpstr>PRODUCT OVERVIEW</vt:lpstr>
      <vt:lpstr>PRODUCT OVERVIEW</vt:lpstr>
      <vt:lpstr>Sekian 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ToDo List App</dc:title>
  <cp:lastModifiedBy>M FAVIAN APTA SYAHPUTRA</cp:lastModifiedBy>
  <cp:revision>7</cp:revision>
  <dcterms:modified xsi:type="dcterms:W3CDTF">2022-12-13T03:55:50Z</dcterms:modified>
</cp:coreProperties>
</file>